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5F76AF-BEF6-420E-B966-63065590B72C}" type="datetimeFigureOut">
              <a:rPr lang="nl-NL" smtClean="0"/>
              <a:t>2-2-2017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A9ADBD-B765-41AE-B3C1-12B9990F891C}" type="slidenum">
              <a:rPr lang="nl-NL" smtClean="0"/>
              <a:t>‹nr.›</a:t>
            </a:fld>
            <a:endParaRPr lang="nl-NL"/>
          </a:p>
        </p:txBody>
      </p:sp>
    </p:spTree>
    <p:extLst>
      <p:ext uri="{BB962C8B-B14F-4D97-AF65-F5344CB8AC3E}">
        <p14:creationId xmlns:p14="http://schemas.microsoft.com/office/powerpoint/2010/main" val="135815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Vertel:</a:t>
            </a:r>
            <a:r>
              <a:rPr lang="nl-NL" baseline="0" dirty="0" smtClean="0"/>
              <a:t> vergroeid, denk aan vorige les met de schedel van een baby met fontanellen. “we gaan eerst even kijken naar een vergroeide schedel.</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2</a:t>
            </a:fld>
            <a:endParaRPr lang="nl-NL"/>
          </a:p>
        </p:txBody>
      </p:sp>
    </p:spTree>
    <p:extLst>
      <p:ext uri="{BB962C8B-B14F-4D97-AF65-F5344CB8AC3E}">
        <p14:creationId xmlns:p14="http://schemas.microsoft.com/office/powerpoint/2010/main" val="3667426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Koppel</a:t>
            </a:r>
            <a:r>
              <a:rPr lang="nl-NL" baseline="0" dirty="0" smtClean="0"/>
              <a:t> terug naar de vorige les.</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3</a:t>
            </a:fld>
            <a:endParaRPr lang="nl-NL"/>
          </a:p>
        </p:txBody>
      </p:sp>
    </p:spTree>
    <p:extLst>
      <p:ext uri="{BB962C8B-B14F-4D97-AF65-F5344CB8AC3E}">
        <p14:creationId xmlns:p14="http://schemas.microsoft.com/office/powerpoint/2010/main" val="110489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Duidt</a:t>
            </a:r>
            <a:r>
              <a:rPr lang="nl-NL" baseline="0" dirty="0" smtClean="0"/>
              <a:t> naar de naden. Vertel dat de schedel vergroeid niet door het geboorte kanaal kan en dat de natuur hier iets op gevonden heeft.</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4</a:t>
            </a:fld>
            <a:endParaRPr lang="nl-NL"/>
          </a:p>
        </p:txBody>
      </p:sp>
    </p:spTree>
    <p:extLst>
      <p:ext uri="{BB962C8B-B14F-4D97-AF65-F5344CB8AC3E}">
        <p14:creationId xmlns:p14="http://schemas.microsoft.com/office/powerpoint/2010/main" val="2641407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Pak</a:t>
            </a:r>
            <a:r>
              <a:rPr lang="nl-NL" baseline="0" dirty="0" smtClean="0"/>
              <a:t> het geraamte erbij en duidt het dijbeen aan. Vertel waarom het been zo moet bewegen.</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6</a:t>
            </a:fld>
            <a:endParaRPr lang="nl-NL"/>
          </a:p>
        </p:txBody>
      </p:sp>
    </p:spTree>
    <p:extLst>
      <p:ext uri="{BB962C8B-B14F-4D97-AF65-F5344CB8AC3E}">
        <p14:creationId xmlns:p14="http://schemas.microsoft.com/office/powerpoint/2010/main" val="109321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Duidt op het geraamte de linker</a:t>
            </a:r>
            <a:r>
              <a:rPr lang="nl-NL" baseline="0" dirty="0" smtClean="0"/>
              <a:t> onderarm. Vertel dat het spaakbeen en de ellepijp over elkaar heen kunnen rollen.</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7</a:t>
            </a:fld>
            <a:endParaRPr lang="nl-NL"/>
          </a:p>
        </p:txBody>
      </p:sp>
    </p:spTree>
    <p:extLst>
      <p:ext uri="{BB962C8B-B14F-4D97-AF65-F5344CB8AC3E}">
        <p14:creationId xmlns:p14="http://schemas.microsoft.com/office/powerpoint/2010/main" val="676821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Duidt</a:t>
            </a:r>
            <a:r>
              <a:rPr lang="nl-NL" baseline="0" dirty="0" smtClean="0"/>
              <a:t> op het geraamte de knieën en ellenbogen aan en vertel over hoe ze werken. Vraag aan de klas hoe het zou zijn als je knieën geen scharnier gewrichten hadden (dan was lopen onmogelijk voor ons)</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8</a:t>
            </a:fld>
            <a:endParaRPr lang="nl-NL"/>
          </a:p>
        </p:txBody>
      </p:sp>
    </p:spTree>
    <p:extLst>
      <p:ext uri="{BB962C8B-B14F-4D97-AF65-F5344CB8AC3E}">
        <p14:creationId xmlns:p14="http://schemas.microsoft.com/office/powerpoint/2010/main" val="2153418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Vertel</a:t>
            </a:r>
            <a:r>
              <a:rPr lang="nl-NL" baseline="0" dirty="0" smtClean="0"/>
              <a:t> dat je er hier maar 2 van hebt in je lichaam. Tussen de handpalm en de duim. Vertel dat het hiermee makkelijker is om dingen te pakken</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9</a:t>
            </a:fld>
            <a:endParaRPr lang="nl-NL"/>
          </a:p>
        </p:txBody>
      </p:sp>
    </p:spTree>
    <p:extLst>
      <p:ext uri="{BB962C8B-B14F-4D97-AF65-F5344CB8AC3E}">
        <p14:creationId xmlns:p14="http://schemas.microsoft.com/office/powerpoint/2010/main" val="3294547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Vertel over</a:t>
            </a:r>
            <a:r>
              <a:rPr lang="nl-NL" baseline="0" dirty="0" smtClean="0"/>
              <a:t> de atlas en de draaier, de bovenste twee nekwervels. Die zorgen ervoor dat jij je hoofd bijna 360 graden kan bewegen.</a:t>
            </a:r>
            <a:endParaRPr lang="nl-NL" dirty="0"/>
          </a:p>
        </p:txBody>
      </p:sp>
      <p:sp>
        <p:nvSpPr>
          <p:cNvPr id="4" name="Tijdelijke aanduiding voor dianummer 3"/>
          <p:cNvSpPr>
            <a:spLocks noGrp="1"/>
          </p:cNvSpPr>
          <p:nvPr>
            <p:ph type="sldNum" sz="quarter" idx="10"/>
          </p:nvPr>
        </p:nvSpPr>
        <p:spPr/>
        <p:txBody>
          <a:bodyPr/>
          <a:lstStyle/>
          <a:p>
            <a:fld id="{5EA9ADBD-B765-41AE-B3C1-12B9990F891C}" type="slidenum">
              <a:rPr lang="nl-NL" smtClean="0"/>
              <a:t>10</a:t>
            </a:fld>
            <a:endParaRPr lang="nl-NL"/>
          </a:p>
        </p:txBody>
      </p:sp>
    </p:spTree>
    <p:extLst>
      <p:ext uri="{BB962C8B-B14F-4D97-AF65-F5344CB8AC3E}">
        <p14:creationId xmlns:p14="http://schemas.microsoft.com/office/powerpoint/2010/main" val="3898089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6F3739-C655-42EE-BA6E-6365B58F1753}" type="datetimeFigureOut">
              <a:rPr lang="nl-NL" smtClean="0"/>
              <a:t>2-2-2017</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502076E-ED1A-40CF-AE8C-6D784A1103A5}" type="slidenum">
              <a:rPr lang="nl-NL" smtClean="0"/>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1B6F3739-C655-42EE-BA6E-6365B58F1753}" type="datetimeFigureOut">
              <a:rPr lang="nl-NL" smtClean="0"/>
              <a:t>2-2-2017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1B6F3739-C655-42EE-BA6E-6365B58F1753}" type="datetimeFigureOut">
              <a:rPr lang="nl-NL" smtClean="0"/>
              <a:t>2-2-2017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B6F3739-C655-42EE-BA6E-6365B58F1753}" type="datetimeFigureOut">
              <a:rPr lang="nl-NL" smtClean="0"/>
              <a:t>2-2-2017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B6F3739-C655-42EE-BA6E-6365B58F1753}" type="datetimeFigureOut">
              <a:rPr lang="nl-NL" smtClean="0"/>
              <a:t>2-2-2017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1B6F3739-C655-42EE-BA6E-6365B58F1753}" type="datetimeFigureOut">
              <a:rPr lang="nl-NL" smtClean="0"/>
              <a:t>2-2-2017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02076E-ED1A-40CF-AE8C-6D784A1103A5}" type="slidenum">
              <a:rPr lang="nl-NL" smtClean="0"/>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1B6F3739-C655-42EE-BA6E-6365B58F1753}" type="datetimeFigureOut">
              <a:rPr lang="nl-NL" smtClean="0"/>
              <a:t>2-2-2017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1B6F3739-C655-42EE-BA6E-6365B58F1753}" type="datetimeFigureOut">
              <a:rPr lang="nl-NL" smtClean="0"/>
              <a:t>2-2-2017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F3739-C655-42EE-BA6E-6365B58F1753}" type="datetimeFigureOut">
              <a:rPr lang="nl-NL" smtClean="0"/>
              <a:t>2-2-2017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6F3739-C655-42EE-BA6E-6365B58F1753}" type="datetimeFigureOut">
              <a:rPr lang="nl-NL" smtClean="0"/>
              <a:t>2-2-2017</a:t>
            </a:fld>
            <a:endParaRPr lang="nl-NL"/>
          </a:p>
        </p:txBody>
      </p:sp>
      <p:sp>
        <p:nvSpPr>
          <p:cNvPr id="7" name="Slide Number Placeholder 6"/>
          <p:cNvSpPr>
            <a:spLocks noGrp="1"/>
          </p:cNvSpPr>
          <p:nvPr>
            <p:ph type="sldNum" sz="quarter" idx="12"/>
          </p:nvPr>
        </p:nvSpPr>
        <p:spPr/>
        <p:txBody>
          <a:bodyPr/>
          <a:lstStyle/>
          <a:p>
            <a:fld id="{5502076E-ED1A-40CF-AE8C-6D784A1103A5}" type="slidenum">
              <a:rPr lang="nl-NL" smtClean="0"/>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1B6F3739-C655-42EE-BA6E-6365B58F1753}" type="datetimeFigureOut">
              <a:rPr lang="nl-NL" smtClean="0"/>
              <a:t>2-2-2017</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5502076E-ED1A-40CF-AE8C-6D784A1103A5}"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6F3739-C655-42EE-BA6E-6365B58F1753}" type="datetimeFigureOut">
              <a:rPr lang="nl-NL" smtClean="0"/>
              <a:t>2-2-2017</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502076E-ED1A-40CF-AE8C-6D784A1103A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a:p>
        </p:txBody>
      </p:sp>
      <p:sp>
        <p:nvSpPr>
          <p:cNvPr id="3" name="Ondertitel 2"/>
          <p:cNvSpPr>
            <a:spLocks noGrp="1"/>
          </p:cNvSpPr>
          <p:nvPr>
            <p:ph type="subTitle" idx="1"/>
          </p:nvPr>
        </p:nvSpPr>
        <p:spPr/>
        <p:txBody>
          <a:bodyPr/>
          <a:lstStyle/>
          <a:p>
            <a:endParaRPr lang="nl-N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970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draaigewricht</a:t>
            </a:r>
            <a:endParaRPr lang="nl-NL" dirty="0"/>
          </a:p>
        </p:txBody>
      </p:sp>
      <p:pic>
        <p:nvPicPr>
          <p:cNvPr id="717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076056" y="1628800"/>
            <a:ext cx="3295327" cy="4351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615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836713"/>
            <a:ext cx="4025802" cy="5616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7653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Huiswerk</a:t>
            </a:r>
            <a:endParaRPr lang="nl-NL" dirty="0"/>
          </a:p>
        </p:txBody>
      </p:sp>
      <p:sp>
        <p:nvSpPr>
          <p:cNvPr id="3" name="Tijdelijke aanduiding voor inhoud 2"/>
          <p:cNvSpPr>
            <a:spLocks noGrp="1"/>
          </p:cNvSpPr>
          <p:nvPr>
            <p:ph idx="1"/>
          </p:nvPr>
        </p:nvSpPr>
        <p:spPr/>
        <p:txBody>
          <a:bodyPr/>
          <a:lstStyle/>
          <a:p>
            <a:r>
              <a:rPr lang="nl-NL" dirty="0" err="1" smtClean="0"/>
              <a:t>Hfst</a:t>
            </a:r>
            <a:r>
              <a:rPr lang="nl-NL" dirty="0" smtClean="0"/>
              <a:t> 5,4 volgende les af</a:t>
            </a:r>
          </a:p>
          <a:p>
            <a:endParaRPr lang="nl-NL" dirty="0"/>
          </a:p>
          <a:p>
            <a:r>
              <a:rPr lang="nl-NL" dirty="0" smtClean="0"/>
              <a:t>Weten waar welke </a:t>
            </a:r>
            <a:r>
              <a:rPr lang="nl-NL" smtClean="0"/>
              <a:t>scharnieren zitten</a:t>
            </a:r>
            <a:endParaRPr lang="nl-NL"/>
          </a:p>
        </p:txBody>
      </p:sp>
    </p:spTree>
    <p:extLst>
      <p:ext uri="{BB962C8B-B14F-4D97-AF65-F5344CB8AC3E}">
        <p14:creationId xmlns:p14="http://schemas.microsoft.com/office/powerpoint/2010/main" val="137707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botverbindingen</a:t>
            </a:r>
            <a:endParaRPr lang="nl-NL" dirty="0"/>
          </a:p>
        </p:txBody>
      </p:sp>
      <p:sp>
        <p:nvSpPr>
          <p:cNvPr id="3" name="Tijdelijke aanduiding voor inhoud 2"/>
          <p:cNvSpPr>
            <a:spLocks noGrp="1"/>
          </p:cNvSpPr>
          <p:nvPr>
            <p:ph idx="1"/>
          </p:nvPr>
        </p:nvSpPr>
        <p:spPr/>
        <p:txBody>
          <a:bodyPr/>
          <a:lstStyle/>
          <a:p>
            <a:r>
              <a:rPr lang="nl-NL" dirty="0" smtClean="0"/>
              <a:t>Vergroeid/naden</a:t>
            </a:r>
          </a:p>
          <a:p>
            <a:endParaRPr lang="nl-NL" dirty="0"/>
          </a:p>
          <a:p>
            <a:pPr marL="68580" indent="0">
              <a:buNone/>
            </a:pPr>
            <a:endParaRPr lang="nl-NL" dirty="0"/>
          </a:p>
          <a:p>
            <a:endParaRPr lang="nl-NL" dirty="0" smtClean="0"/>
          </a:p>
          <a:p>
            <a:r>
              <a:rPr lang="nl-NL" dirty="0" smtClean="0"/>
              <a:t>gewricht</a:t>
            </a:r>
            <a:endParaRPr lang="nl-NL" dirty="0"/>
          </a:p>
        </p:txBody>
      </p:sp>
    </p:spTree>
    <p:extLst>
      <p:ext uri="{BB962C8B-B14F-4D97-AF65-F5344CB8AC3E}">
        <p14:creationId xmlns:p14="http://schemas.microsoft.com/office/powerpoint/2010/main" val="408731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kinderschedel</a:t>
            </a:r>
            <a:endParaRPr lang="nl-NL"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15616" y="2852936"/>
            <a:ext cx="6777037" cy="300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6449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548680"/>
            <a:ext cx="7024744" cy="1143000"/>
          </a:xfrm>
        </p:spPr>
        <p:txBody>
          <a:bodyPr/>
          <a:lstStyle/>
          <a:p>
            <a:r>
              <a:rPr lang="nl-NL" dirty="0" smtClean="0"/>
              <a:t>Schedel volwassen</a:t>
            </a:r>
            <a:endParaRPr lang="nl-NL"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55776" y="1700808"/>
            <a:ext cx="3600400" cy="4764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1946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gewrichten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Kogelgewricht</a:t>
            </a:r>
          </a:p>
          <a:p>
            <a:endParaRPr lang="nl-NL" dirty="0"/>
          </a:p>
          <a:p>
            <a:r>
              <a:rPr lang="nl-NL" dirty="0" smtClean="0"/>
              <a:t>Rolgewricht</a:t>
            </a:r>
          </a:p>
          <a:p>
            <a:endParaRPr lang="nl-NL" dirty="0"/>
          </a:p>
          <a:p>
            <a:r>
              <a:rPr lang="nl-NL" dirty="0" smtClean="0"/>
              <a:t>Scharniergewricht</a:t>
            </a:r>
          </a:p>
          <a:p>
            <a:endParaRPr lang="nl-NL" dirty="0"/>
          </a:p>
          <a:p>
            <a:r>
              <a:rPr lang="nl-NL" dirty="0" smtClean="0"/>
              <a:t>Zadelgewricht</a:t>
            </a:r>
          </a:p>
          <a:p>
            <a:endParaRPr lang="nl-NL" dirty="0"/>
          </a:p>
          <a:p>
            <a:r>
              <a:rPr lang="nl-NL" dirty="0" smtClean="0"/>
              <a:t>draaigewricht</a:t>
            </a:r>
            <a:endParaRPr lang="nl-NL" dirty="0"/>
          </a:p>
        </p:txBody>
      </p:sp>
    </p:spTree>
    <p:extLst>
      <p:ext uri="{BB962C8B-B14F-4D97-AF65-F5344CB8AC3E}">
        <p14:creationId xmlns:p14="http://schemas.microsoft.com/office/powerpoint/2010/main" val="108741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kogelgewricht</a:t>
            </a:r>
            <a:endParaRPr lang="nl-NL" dirty="0"/>
          </a:p>
        </p:txBody>
      </p:sp>
      <p:pic>
        <p:nvPicPr>
          <p:cNvPr id="3074"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r="7735" b="19451"/>
          <a:stretch/>
        </p:blipFill>
        <p:spPr bwMode="auto">
          <a:xfrm>
            <a:off x="2915816" y="2204864"/>
            <a:ext cx="4389112" cy="3831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974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rolgewricht</a:t>
            </a:r>
            <a:endParaRPr lang="nl-NL"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47864" y="2636912"/>
            <a:ext cx="4752528" cy="32735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654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scharniergewricht</a:t>
            </a:r>
            <a:endParaRPr lang="nl-NL"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87824" y="3501008"/>
            <a:ext cx="5360567" cy="2315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571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zadelgewricht</a:t>
            </a:r>
            <a:endParaRPr lang="nl-NL" dirty="0"/>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652120" y="836712"/>
            <a:ext cx="2647255" cy="5474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087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94</TotalTime>
  <Words>231</Words>
  <Application>Microsoft Office PowerPoint</Application>
  <PresentationFormat>Diavoorstelling (4:3)</PresentationFormat>
  <Paragraphs>43</Paragraphs>
  <Slides>12</Slides>
  <Notes>8</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Austin</vt:lpstr>
      <vt:lpstr>PowerPoint-presentatie</vt:lpstr>
      <vt:lpstr>botverbindingen</vt:lpstr>
      <vt:lpstr>kinderschedel</vt:lpstr>
      <vt:lpstr>Schedel volwassen</vt:lpstr>
      <vt:lpstr>gewrichten</vt:lpstr>
      <vt:lpstr>kogelgewricht</vt:lpstr>
      <vt:lpstr>rolgewricht</vt:lpstr>
      <vt:lpstr>scharniergewricht</vt:lpstr>
      <vt:lpstr>zadelgewricht</vt:lpstr>
      <vt:lpstr>draaigewricht</vt:lpstr>
      <vt:lpstr>PowerPoint-presentatie</vt:lpstr>
      <vt:lpstr>Huiswerk</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Beheerder</dc:creator>
  <cp:lastModifiedBy>Beheerder</cp:lastModifiedBy>
  <cp:revision>6</cp:revision>
  <dcterms:created xsi:type="dcterms:W3CDTF">2017-02-02T10:01:09Z</dcterms:created>
  <dcterms:modified xsi:type="dcterms:W3CDTF">2017-02-02T13:27:35Z</dcterms:modified>
</cp:coreProperties>
</file>