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7" r:id="rId12"/>
    <p:sldId id="266" r:id="rId1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164" y="-10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75F76AF-BEF6-420E-B966-63065590B72C}" type="datetimeFigureOut">
              <a:rPr lang="nl-NL" smtClean="0"/>
              <a:t>2-2-2017</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EA9ADBD-B765-41AE-B3C1-12B9990F891C}" type="slidenum">
              <a:rPr lang="nl-NL" smtClean="0"/>
              <a:t>‹nr.›</a:t>
            </a:fld>
            <a:endParaRPr lang="nl-NL"/>
          </a:p>
        </p:txBody>
      </p:sp>
    </p:spTree>
    <p:extLst>
      <p:ext uri="{BB962C8B-B14F-4D97-AF65-F5344CB8AC3E}">
        <p14:creationId xmlns:p14="http://schemas.microsoft.com/office/powerpoint/2010/main" val="1358154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Vertel:</a:t>
            </a:r>
            <a:r>
              <a:rPr lang="nl-NL" baseline="0" dirty="0" smtClean="0"/>
              <a:t> vergroeid, denk aan vorige les met de schedel van een baby met fontanellen. “we gaan eerst even kijken naar een vergroeide schedel.</a:t>
            </a:r>
            <a:endParaRPr lang="nl-NL" dirty="0"/>
          </a:p>
        </p:txBody>
      </p:sp>
      <p:sp>
        <p:nvSpPr>
          <p:cNvPr id="4" name="Tijdelijke aanduiding voor dianummer 3"/>
          <p:cNvSpPr>
            <a:spLocks noGrp="1"/>
          </p:cNvSpPr>
          <p:nvPr>
            <p:ph type="sldNum" sz="quarter" idx="10"/>
          </p:nvPr>
        </p:nvSpPr>
        <p:spPr/>
        <p:txBody>
          <a:bodyPr/>
          <a:lstStyle/>
          <a:p>
            <a:fld id="{5EA9ADBD-B765-41AE-B3C1-12B9990F891C}" type="slidenum">
              <a:rPr lang="nl-NL" smtClean="0"/>
              <a:t>2</a:t>
            </a:fld>
            <a:endParaRPr lang="nl-NL"/>
          </a:p>
        </p:txBody>
      </p:sp>
    </p:spTree>
    <p:extLst>
      <p:ext uri="{BB962C8B-B14F-4D97-AF65-F5344CB8AC3E}">
        <p14:creationId xmlns:p14="http://schemas.microsoft.com/office/powerpoint/2010/main" val="36674266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Koppel</a:t>
            </a:r>
            <a:r>
              <a:rPr lang="nl-NL" baseline="0" dirty="0" smtClean="0"/>
              <a:t> terug naar de vorige les.</a:t>
            </a:r>
            <a:endParaRPr lang="nl-NL" dirty="0"/>
          </a:p>
        </p:txBody>
      </p:sp>
      <p:sp>
        <p:nvSpPr>
          <p:cNvPr id="4" name="Tijdelijke aanduiding voor dianummer 3"/>
          <p:cNvSpPr>
            <a:spLocks noGrp="1"/>
          </p:cNvSpPr>
          <p:nvPr>
            <p:ph type="sldNum" sz="quarter" idx="10"/>
          </p:nvPr>
        </p:nvSpPr>
        <p:spPr/>
        <p:txBody>
          <a:bodyPr/>
          <a:lstStyle/>
          <a:p>
            <a:fld id="{5EA9ADBD-B765-41AE-B3C1-12B9990F891C}" type="slidenum">
              <a:rPr lang="nl-NL" smtClean="0"/>
              <a:t>3</a:t>
            </a:fld>
            <a:endParaRPr lang="nl-NL"/>
          </a:p>
        </p:txBody>
      </p:sp>
    </p:spTree>
    <p:extLst>
      <p:ext uri="{BB962C8B-B14F-4D97-AF65-F5344CB8AC3E}">
        <p14:creationId xmlns:p14="http://schemas.microsoft.com/office/powerpoint/2010/main" val="11048973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Duidt</a:t>
            </a:r>
            <a:r>
              <a:rPr lang="nl-NL" baseline="0" dirty="0" smtClean="0"/>
              <a:t> naar de naden. Vertel dat de schedel vergroeid niet door het geboorte kanaal kan en dat de natuur hier iets op gevonden heeft.</a:t>
            </a:r>
            <a:endParaRPr lang="nl-NL" dirty="0"/>
          </a:p>
        </p:txBody>
      </p:sp>
      <p:sp>
        <p:nvSpPr>
          <p:cNvPr id="4" name="Tijdelijke aanduiding voor dianummer 3"/>
          <p:cNvSpPr>
            <a:spLocks noGrp="1"/>
          </p:cNvSpPr>
          <p:nvPr>
            <p:ph type="sldNum" sz="quarter" idx="10"/>
          </p:nvPr>
        </p:nvSpPr>
        <p:spPr/>
        <p:txBody>
          <a:bodyPr/>
          <a:lstStyle/>
          <a:p>
            <a:fld id="{5EA9ADBD-B765-41AE-B3C1-12B9990F891C}" type="slidenum">
              <a:rPr lang="nl-NL" smtClean="0"/>
              <a:t>4</a:t>
            </a:fld>
            <a:endParaRPr lang="nl-NL"/>
          </a:p>
        </p:txBody>
      </p:sp>
    </p:spTree>
    <p:extLst>
      <p:ext uri="{BB962C8B-B14F-4D97-AF65-F5344CB8AC3E}">
        <p14:creationId xmlns:p14="http://schemas.microsoft.com/office/powerpoint/2010/main" val="26414076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Pak</a:t>
            </a:r>
            <a:r>
              <a:rPr lang="nl-NL" baseline="0" dirty="0" smtClean="0"/>
              <a:t> het geraamte erbij en duidt het dijbeen aan. Vertel waarom het been zo moet bewegen.</a:t>
            </a:r>
            <a:endParaRPr lang="nl-NL" dirty="0"/>
          </a:p>
        </p:txBody>
      </p:sp>
      <p:sp>
        <p:nvSpPr>
          <p:cNvPr id="4" name="Tijdelijke aanduiding voor dianummer 3"/>
          <p:cNvSpPr>
            <a:spLocks noGrp="1"/>
          </p:cNvSpPr>
          <p:nvPr>
            <p:ph type="sldNum" sz="quarter" idx="10"/>
          </p:nvPr>
        </p:nvSpPr>
        <p:spPr/>
        <p:txBody>
          <a:bodyPr/>
          <a:lstStyle/>
          <a:p>
            <a:fld id="{5EA9ADBD-B765-41AE-B3C1-12B9990F891C}" type="slidenum">
              <a:rPr lang="nl-NL" smtClean="0"/>
              <a:t>6</a:t>
            </a:fld>
            <a:endParaRPr lang="nl-NL"/>
          </a:p>
        </p:txBody>
      </p:sp>
    </p:spTree>
    <p:extLst>
      <p:ext uri="{BB962C8B-B14F-4D97-AF65-F5344CB8AC3E}">
        <p14:creationId xmlns:p14="http://schemas.microsoft.com/office/powerpoint/2010/main" val="1093215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Duidt op het geraamte de linker</a:t>
            </a:r>
            <a:r>
              <a:rPr lang="nl-NL" baseline="0" dirty="0" smtClean="0"/>
              <a:t> onderarm. Vertel dat het spaakbeen en de ellepijp over elkaar heen kunnen rollen.</a:t>
            </a:r>
            <a:endParaRPr lang="nl-NL" dirty="0"/>
          </a:p>
        </p:txBody>
      </p:sp>
      <p:sp>
        <p:nvSpPr>
          <p:cNvPr id="4" name="Tijdelijke aanduiding voor dianummer 3"/>
          <p:cNvSpPr>
            <a:spLocks noGrp="1"/>
          </p:cNvSpPr>
          <p:nvPr>
            <p:ph type="sldNum" sz="quarter" idx="10"/>
          </p:nvPr>
        </p:nvSpPr>
        <p:spPr/>
        <p:txBody>
          <a:bodyPr/>
          <a:lstStyle/>
          <a:p>
            <a:fld id="{5EA9ADBD-B765-41AE-B3C1-12B9990F891C}" type="slidenum">
              <a:rPr lang="nl-NL" smtClean="0"/>
              <a:t>7</a:t>
            </a:fld>
            <a:endParaRPr lang="nl-NL"/>
          </a:p>
        </p:txBody>
      </p:sp>
    </p:spTree>
    <p:extLst>
      <p:ext uri="{BB962C8B-B14F-4D97-AF65-F5344CB8AC3E}">
        <p14:creationId xmlns:p14="http://schemas.microsoft.com/office/powerpoint/2010/main" val="6768217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Duidt</a:t>
            </a:r>
            <a:r>
              <a:rPr lang="nl-NL" baseline="0" dirty="0" smtClean="0"/>
              <a:t> op het geraamte de knieën en ellenbogen aan en vertel over hoe ze werken. Vraag aan de klas hoe het zou zijn als je knieën geen scharnier gewrichten hadden (dan was lopen onmogelijk voor ons)</a:t>
            </a:r>
            <a:endParaRPr lang="nl-NL" dirty="0"/>
          </a:p>
        </p:txBody>
      </p:sp>
      <p:sp>
        <p:nvSpPr>
          <p:cNvPr id="4" name="Tijdelijke aanduiding voor dianummer 3"/>
          <p:cNvSpPr>
            <a:spLocks noGrp="1"/>
          </p:cNvSpPr>
          <p:nvPr>
            <p:ph type="sldNum" sz="quarter" idx="10"/>
          </p:nvPr>
        </p:nvSpPr>
        <p:spPr/>
        <p:txBody>
          <a:bodyPr/>
          <a:lstStyle/>
          <a:p>
            <a:fld id="{5EA9ADBD-B765-41AE-B3C1-12B9990F891C}" type="slidenum">
              <a:rPr lang="nl-NL" smtClean="0"/>
              <a:t>8</a:t>
            </a:fld>
            <a:endParaRPr lang="nl-NL"/>
          </a:p>
        </p:txBody>
      </p:sp>
    </p:spTree>
    <p:extLst>
      <p:ext uri="{BB962C8B-B14F-4D97-AF65-F5344CB8AC3E}">
        <p14:creationId xmlns:p14="http://schemas.microsoft.com/office/powerpoint/2010/main" val="215341818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Vertel</a:t>
            </a:r>
            <a:r>
              <a:rPr lang="nl-NL" baseline="0" dirty="0" smtClean="0"/>
              <a:t> dat je er hier maar 2 van hebt in je lichaam. Tussen de handpalm en de duim. Vertel dat het hiermee makkelijker is om dingen te pakken</a:t>
            </a:r>
            <a:endParaRPr lang="nl-NL" dirty="0"/>
          </a:p>
        </p:txBody>
      </p:sp>
      <p:sp>
        <p:nvSpPr>
          <p:cNvPr id="4" name="Tijdelijke aanduiding voor dianummer 3"/>
          <p:cNvSpPr>
            <a:spLocks noGrp="1"/>
          </p:cNvSpPr>
          <p:nvPr>
            <p:ph type="sldNum" sz="quarter" idx="10"/>
          </p:nvPr>
        </p:nvSpPr>
        <p:spPr/>
        <p:txBody>
          <a:bodyPr/>
          <a:lstStyle/>
          <a:p>
            <a:fld id="{5EA9ADBD-B765-41AE-B3C1-12B9990F891C}" type="slidenum">
              <a:rPr lang="nl-NL" smtClean="0"/>
              <a:t>9</a:t>
            </a:fld>
            <a:endParaRPr lang="nl-NL"/>
          </a:p>
        </p:txBody>
      </p:sp>
    </p:spTree>
    <p:extLst>
      <p:ext uri="{BB962C8B-B14F-4D97-AF65-F5344CB8AC3E}">
        <p14:creationId xmlns:p14="http://schemas.microsoft.com/office/powerpoint/2010/main" val="32945473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Vertel over</a:t>
            </a:r>
            <a:r>
              <a:rPr lang="nl-NL" baseline="0" dirty="0" smtClean="0"/>
              <a:t> de atlas en de draaier, de bovenste twee nekwervels. Die zorgen ervoor dat jij je hoofd bijna 360 graden kan bewegen.</a:t>
            </a:r>
            <a:endParaRPr lang="nl-NL" dirty="0"/>
          </a:p>
        </p:txBody>
      </p:sp>
      <p:sp>
        <p:nvSpPr>
          <p:cNvPr id="4" name="Tijdelijke aanduiding voor dianummer 3"/>
          <p:cNvSpPr>
            <a:spLocks noGrp="1"/>
          </p:cNvSpPr>
          <p:nvPr>
            <p:ph type="sldNum" sz="quarter" idx="10"/>
          </p:nvPr>
        </p:nvSpPr>
        <p:spPr/>
        <p:txBody>
          <a:bodyPr/>
          <a:lstStyle/>
          <a:p>
            <a:fld id="{5EA9ADBD-B765-41AE-B3C1-12B9990F891C}" type="slidenum">
              <a:rPr lang="nl-NL" smtClean="0"/>
              <a:t>10</a:t>
            </a:fld>
            <a:endParaRPr lang="nl-NL"/>
          </a:p>
        </p:txBody>
      </p:sp>
    </p:spTree>
    <p:extLst>
      <p:ext uri="{BB962C8B-B14F-4D97-AF65-F5344CB8AC3E}">
        <p14:creationId xmlns:p14="http://schemas.microsoft.com/office/powerpoint/2010/main" val="3898089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spTree>
      <p:nvGrpSpPr>
        <p:cNvPr id="1" name=""/>
        <p:cNvGrpSpPr/>
        <p:nvPr/>
      </p:nvGrpSpPr>
      <p:grpSpPr>
        <a:xfrm>
          <a:off x="0" y="0"/>
          <a:ext cx="0" cy="0"/>
          <a:chOff x="0" y="0"/>
          <a:chExt cx="0" cy="0"/>
        </a:xfrm>
      </p:grpSpPr>
      <p:grpSp>
        <p:nvGrpSpPr>
          <p:cNvPr id="43" name="Group 42"/>
          <p:cNvGrpSpPr/>
          <p:nvPr/>
        </p:nvGrpSpPr>
        <p:grpSpPr>
          <a:xfrm>
            <a:off x="-382404" y="0"/>
            <a:ext cx="9932332" cy="6858000"/>
            <a:chOff x="-382404" y="0"/>
            <a:chExt cx="9932332" cy="6858000"/>
          </a:xfrm>
        </p:grpSpPr>
        <p:grpSp>
          <p:nvGrpSpPr>
            <p:cNvPr id="44" name="Group 44"/>
            <p:cNvGrpSpPr/>
            <p:nvPr/>
          </p:nvGrpSpPr>
          <p:grpSpPr>
            <a:xfrm>
              <a:off x="0" y="0"/>
              <a:ext cx="9144000" cy="6858000"/>
              <a:chOff x="0" y="0"/>
              <a:chExt cx="9144000" cy="6858000"/>
            </a:xfrm>
          </p:grpSpPr>
          <p:grpSp>
            <p:nvGrpSpPr>
              <p:cNvPr id="70" name="Group 4"/>
              <p:cNvGrpSpPr/>
              <p:nvPr/>
            </p:nvGrpSpPr>
            <p:grpSpPr>
              <a:xfrm>
                <a:off x="0" y="0"/>
                <a:ext cx="2514600" cy="6858000"/>
                <a:chOff x="0" y="0"/>
                <a:chExt cx="2514600" cy="6858000"/>
              </a:xfrm>
            </p:grpSpPr>
            <p:sp>
              <p:nvSpPr>
                <p:cNvPr id="115" name="Rectangle 11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1" name="Group 5"/>
              <p:cNvGrpSpPr/>
              <p:nvPr/>
            </p:nvGrpSpPr>
            <p:grpSpPr>
              <a:xfrm>
                <a:off x="422910" y="0"/>
                <a:ext cx="2514600" cy="6858000"/>
                <a:chOff x="0" y="0"/>
                <a:chExt cx="2514600" cy="6858000"/>
              </a:xfrm>
            </p:grpSpPr>
            <p:sp>
              <p:nvSpPr>
                <p:cNvPr id="85" name="Rectangle 84"/>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11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Rectangle 80"/>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5" name="Freeform 44"/>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Freeform 51"/>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3" name="Hexagon 52"/>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Freeform 57"/>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Freeform 67"/>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68"/>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Rectangle 46"/>
          <p:cNvSpPr/>
          <p:nvPr/>
        </p:nvSpPr>
        <p:spPr>
          <a:xfrm>
            <a:off x="4649096" y="-21511"/>
            <a:ext cx="3505200" cy="231288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4733365" y="2708476"/>
            <a:ext cx="3313355" cy="1702160"/>
          </a:xfrm>
        </p:spPr>
        <p:txBody>
          <a:bodyPr>
            <a:normAutofit/>
          </a:bodyPr>
          <a:lstStyle>
            <a:lvl1pPr>
              <a:defRPr sz="3600"/>
            </a:lvl1pPr>
          </a:lstStyle>
          <a:p>
            <a:r>
              <a:rPr lang="nl-NL" smtClean="0"/>
              <a:t>Klik om de stijl te bewerken</a:t>
            </a:r>
            <a:endParaRPr lang="en-US" dirty="0"/>
          </a:p>
        </p:txBody>
      </p:sp>
      <p:sp>
        <p:nvSpPr>
          <p:cNvPr id="3" name="Subtitle 2"/>
          <p:cNvSpPr>
            <a:spLocks noGrp="1"/>
          </p:cNvSpPr>
          <p:nvPr>
            <p:ph type="subTitle" idx="1"/>
          </p:nvPr>
        </p:nvSpPr>
        <p:spPr>
          <a:xfrm>
            <a:off x="4733365" y="4421080"/>
            <a:ext cx="3309803" cy="1260629"/>
          </a:xfrm>
        </p:spPr>
        <p:txBody>
          <a:bodyPr>
            <a:normAutofit/>
          </a:bodyPr>
          <a:lstStyle>
            <a:lvl1pPr marL="0" indent="0" algn="l">
              <a:buNone/>
              <a:defRPr sz="1800">
                <a:solidFill>
                  <a:srgbClr val="42424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de ondertitelstijl van het model te bewerken</a:t>
            </a:r>
            <a:endParaRPr lang="en-US" dirty="0"/>
          </a:p>
        </p:txBody>
      </p:sp>
      <p:sp>
        <p:nvSpPr>
          <p:cNvPr id="4" name="Date Placeholder 3"/>
          <p:cNvSpPr>
            <a:spLocks noGrp="1"/>
          </p:cNvSpPr>
          <p:nvPr>
            <p:ph type="dt" sz="half" idx="10"/>
          </p:nvPr>
        </p:nvSpPr>
        <p:spPr>
          <a:xfrm>
            <a:off x="4738744" y="1516828"/>
            <a:ext cx="2133600" cy="750981"/>
          </a:xfrm>
        </p:spPr>
        <p:txBody>
          <a:bodyPr anchor="b"/>
          <a:lstStyle>
            <a:lvl1pPr algn="l">
              <a:defRPr sz="2400"/>
            </a:lvl1pPr>
          </a:lstStyle>
          <a:p>
            <a:fld id="{1B6F3739-C655-42EE-BA6E-6365B58F1753}" type="datetimeFigureOut">
              <a:rPr lang="nl-NL" smtClean="0"/>
              <a:t>2-2-2017</a:t>
            </a:fld>
            <a:endParaRPr lang="nl-NL"/>
          </a:p>
        </p:txBody>
      </p:sp>
      <p:sp>
        <p:nvSpPr>
          <p:cNvPr id="50" name="Rectangle 49"/>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a:xfrm>
            <a:off x="5303520" y="5719966"/>
            <a:ext cx="2831592" cy="365125"/>
          </a:xfrm>
        </p:spPr>
        <p:txBody>
          <a:bodyPr>
            <a:normAutofit/>
          </a:bodyPr>
          <a:lstStyle>
            <a:lvl1pPr>
              <a:defRPr>
                <a:solidFill>
                  <a:schemeClr val="accent1"/>
                </a:solidFill>
              </a:defRPr>
            </a:lvl1pPr>
          </a:lstStyle>
          <a:p>
            <a:endParaRPr lang="nl-NL"/>
          </a:p>
        </p:txBody>
      </p:sp>
      <p:sp>
        <p:nvSpPr>
          <p:cNvPr id="6" name="Slide Number Placeholder 5"/>
          <p:cNvSpPr>
            <a:spLocks noGrp="1"/>
          </p:cNvSpPr>
          <p:nvPr>
            <p:ph type="sldNum" sz="quarter" idx="12"/>
          </p:nvPr>
        </p:nvSpPr>
        <p:spPr>
          <a:xfrm>
            <a:off x="4649096" y="5719966"/>
            <a:ext cx="643666" cy="365125"/>
          </a:xfrm>
        </p:spPr>
        <p:txBody>
          <a:bodyPr/>
          <a:lstStyle>
            <a:lvl1pPr>
              <a:defRPr>
                <a:solidFill>
                  <a:schemeClr val="accent1"/>
                </a:solidFill>
              </a:defRPr>
            </a:lvl1pPr>
          </a:lstStyle>
          <a:p>
            <a:fld id="{5502076E-ED1A-40CF-AE8C-6D784A1103A5}" type="slidenum">
              <a:rPr lang="nl-NL" smtClean="0"/>
              <a:t>‹nr.›</a:t>
            </a:fld>
            <a:endParaRPr lang="nl-NL"/>
          </a:p>
        </p:txBody>
      </p:sp>
      <p:sp>
        <p:nvSpPr>
          <p:cNvPr id="89" name="Rectangle 88"/>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Vertical Text Placeholder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1B6F3739-C655-42EE-BA6E-6365B58F1753}" type="datetimeFigureOut">
              <a:rPr lang="nl-NL" smtClean="0"/>
              <a:t>2-2-2017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02076E-ED1A-40CF-AE8C-6D784A1103A5}"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030147"/>
            <a:ext cx="1484453" cy="4780344"/>
          </a:xfrm>
        </p:spPr>
        <p:txBody>
          <a:bodyPr vert="eaVert" anchor="ctr"/>
          <a:lstStyle/>
          <a:p>
            <a:r>
              <a:rPr lang="nl-NL" smtClean="0"/>
              <a:t>Klik om de stijl te bewerken</a:t>
            </a:r>
            <a:endParaRPr lang="en-US"/>
          </a:p>
        </p:txBody>
      </p:sp>
      <p:sp>
        <p:nvSpPr>
          <p:cNvPr id="3" name="Vertical Text Placeholder 2"/>
          <p:cNvSpPr>
            <a:spLocks noGrp="1"/>
          </p:cNvSpPr>
          <p:nvPr>
            <p:ph type="body" orient="vert" idx="1"/>
          </p:nvPr>
        </p:nvSpPr>
        <p:spPr>
          <a:xfrm>
            <a:off x="1053296" y="1030147"/>
            <a:ext cx="5423704" cy="4780344"/>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
        <p:nvSpPr>
          <p:cNvPr id="4" name="Date Placeholder 3"/>
          <p:cNvSpPr>
            <a:spLocks noGrp="1"/>
          </p:cNvSpPr>
          <p:nvPr>
            <p:ph type="dt" sz="half" idx="10"/>
          </p:nvPr>
        </p:nvSpPr>
        <p:spPr/>
        <p:txBody>
          <a:bodyPr/>
          <a:lstStyle/>
          <a:p>
            <a:fld id="{1B6F3739-C655-42EE-BA6E-6365B58F1753}" type="datetimeFigureOut">
              <a:rPr lang="nl-NL" smtClean="0"/>
              <a:t>2-2-2017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02076E-ED1A-40CF-AE8C-6D784A1103A5}"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Content Placeholder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10"/>
          </p:nvPr>
        </p:nvSpPr>
        <p:spPr/>
        <p:txBody>
          <a:bodyPr/>
          <a:lstStyle/>
          <a:p>
            <a:fld id="{1B6F3739-C655-42EE-BA6E-6365B58F1753}" type="datetimeFigureOut">
              <a:rPr lang="nl-NL" smtClean="0"/>
              <a:t>2-2-2017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02076E-ED1A-40CF-AE8C-6D784A1103A5}"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le 1"/>
          <p:cNvSpPr>
            <a:spLocks noGrp="1"/>
          </p:cNvSpPr>
          <p:nvPr>
            <p:ph type="title"/>
          </p:nvPr>
        </p:nvSpPr>
        <p:spPr>
          <a:xfrm>
            <a:off x="1258645" y="2900829"/>
            <a:ext cx="6637468" cy="1362075"/>
          </a:xfrm>
        </p:spPr>
        <p:txBody>
          <a:bodyPr anchor="b"/>
          <a:lstStyle>
            <a:lvl1pPr algn="l">
              <a:defRPr sz="4000" b="0" cap="none" baseline="0"/>
            </a:lvl1pPr>
          </a:lstStyle>
          <a:p>
            <a:r>
              <a:rPr lang="nl-NL" smtClean="0"/>
              <a:t>Klik om de stijl te bewerken</a:t>
            </a:r>
            <a:endParaRPr lang="en-US" dirty="0"/>
          </a:p>
        </p:txBody>
      </p:sp>
      <p:sp>
        <p:nvSpPr>
          <p:cNvPr id="3" name="Text Placeholder 2"/>
          <p:cNvSpPr>
            <a:spLocks noGrp="1"/>
          </p:cNvSpPr>
          <p:nvPr>
            <p:ph type="body" idx="1"/>
          </p:nvPr>
        </p:nvSpPr>
        <p:spPr>
          <a:xfrm>
            <a:off x="1258645" y="4267200"/>
            <a:ext cx="6637467" cy="1520413"/>
          </a:xfrm>
        </p:spPr>
        <p:txBody>
          <a:bodyPr anchor="t"/>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Date Placeholder 3"/>
          <p:cNvSpPr>
            <a:spLocks noGrp="1"/>
          </p:cNvSpPr>
          <p:nvPr>
            <p:ph type="dt" sz="half" idx="10"/>
          </p:nvPr>
        </p:nvSpPr>
        <p:spPr/>
        <p:txBody>
          <a:bodyPr/>
          <a:lstStyle/>
          <a:p>
            <a:fld id="{1B6F3739-C655-42EE-BA6E-6365B58F1753}" type="datetimeFigureOut">
              <a:rPr lang="nl-NL" smtClean="0"/>
              <a:t>2-2-2017</a:t>
            </a:fld>
            <a:endParaRPr lang="nl-NL"/>
          </a:p>
        </p:txBody>
      </p:sp>
      <p:sp>
        <p:nvSpPr>
          <p:cNvPr id="5" name="Footer Placeholder 4"/>
          <p:cNvSpPr>
            <a:spLocks noGrp="1"/>
          </p:cNvSpPr>
          <p:nvPr>
            <p:ph type="ftr" sz="quarter" idx="11"/>
          </p:nvPr>
        </p:nvSpPr>
        <p:spPr/>
        <p:txBody>
          <a:bodyPr/>
          <a:lstStyle/>
          <a:p>
            <a:endParaRPr lang="nl-NL"/>
          </a:p>
        </p:txBody>
      </p:sp>
      <p:sp>
        <p:nvSpPr>
          <p:cNvPr id="6" name="Slide Number Placeholder 5"/>
          <p:cNvSpPr>
            <a:spLocks noGrp="1"/>
          </p:cNvSpPr>
          <p:nvPr>
            <p:ph type="sldNum" sz="quarter" idx="12"/>
          </p:nvPr>
        </p:nvSpPr>
        <p:spPr/>
        <p:txBody>
          <a:bodyPr/>
          <a:lstStyle/>
          <a:p>
            <a:fld id="{5502076E-ED1A-40CF-AE8C-6D784A1103A5}"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5" name="Date Placeholder 4"/>
          <p:cNvSpPr>
            <a:spLocks noGrp="1"/>
          </p:cNvSpPr>
          <p:nvPr>
            <p:ph type="dt" sz="half" idx="10"/>
          </p:nvPr>
        </p:nvSpPr>
        <p:spPr/>
        <p:txBody>
          <a:bodyPr/>
          <a:lstStyle/>
          <a:p>
            <a:fld id="{1B6F3739-C655-42EE-BA6E-6365B58F1753}" type="datetimeFigureOut">
              <a:rPr lang="nl-NL" smtClean="0"/>
              <a:t>2-2-2017</a:t>
            </a:fld>
            <a:endParaRPr lang="nl-NL"/>
          </a:p>
        </p:txBody>
      </p:sp>
      <p:sp>
        <p:nvSpPr>
          <p:cNvPr id="6" name="Footer Placeholder 5"/>
          <p:cNvSpPr>
            <a:spLocks noGrp="1"/>
          </p:cNvSpPr>
          <p:nvPr>
            <p:ph type="ftr" sz="quarter" idx="11"/>
          </p:nvPr>
        </p:nvSpPr>
        <p:spPr/>
        <p:txBody>
          <a:bodyPr/>
          <a:lstStyle/>
          <a:p>
            <a:endParaRPr lang="nl-NL"/>
          </a:p>
        </p:txBody>
      </p:sp>
      <p:sp>
        <p:nvSpPr>
          <p:cNvPr id="7" name="Slide Number Placeholder 6"/>
          <p:cNvSpPr>
            <a:spLocks noGrp="1"/>
          </p:cNvSpPr>
          <p:nvPr>
            <p:ph type="sldNum" sz="quarter" idx="12"/>
          </p:nvPr>
        </p:nvSpPr>
        <p:spPr/>
        <p:txBody>
          <a:bodyPr/>
          <a:lstStyle/>
          <a:p>
            <a:fld id="{5502076E-ED1A-40CF-AE8C-6D784A1103A5}" type="slidenum">
              <a:rPr lang="nl-NL" smtClean="0"/>
              <a:t>‹nr.›</a:t>
            </a:fld>
            <a:endParaRPr lang="nl-NL"/>
          </a:p>
        </p:txBody>
      </p:sp>
      <p:sp>
        <p:nvSpPr>
          <p:cNvPr id="9" name="Content Placeholder 8"/>
          <p:cNvSpPr>
            <a:spLocks noGrp="1"/>
          </p:cNvSpPr>
          <p:nvPr>
            <p:ph sz="quarter" idx="13"/>
          </p:nvPr>
        </p:nvSpPr>
        <p:spPr>
          <a:xfrm>
            <a:off x="1042416" y="2313432"/>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11" name="Content Placeholder 10"/>
          <p:cNvSpPr>
            <a:spLocks noGrp="1"/>
          </p:cNvSpPr>
          <p:nvPr>
            <p:ph sz="quarter" idx="14"/>
          </p:nvPr>
        </p:nvSpPr>
        <p:spPr>
          <a:xfrm>
            <a:off x="4645152" y="2313431"/>
            <a:ext cx="3419856" cy="3493008"/>
          </a:xfrm>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nl-NL" smtClean="0"/>
              <a:t>Klik om de stijl te bewerken</a:t>
            </a:r>
            <a:endParaRPr lang="en-US"/>
          </a:p>
        </p:txBody>
      </p:sp>
      <p:sp>
        <p:nvSpPr>
          <p:cNvPr id="3" name="Text Placeholder 2"/>
          <p:cNvSpPr>
            <a:spLocks noGrp="1"/>
          </p:cNvSpPr>
          <p:nvPr>
            <p:ph type="body" idx="1"/>
          </p:nvPr>
        </p:nvSpPr>
        <p:spPr>
          <a:xfrm>
            <a:off x="1412111" y="2316009"/>
            <a:ext cx="3057148"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Content Placeholder 3"/>
          <p:cNvSpPr>
            <a:spLocks noGrp="1"/>
          </p:cNvSpPr>
          <p:nvPr>
            <p:ph sz="half" idx="2"/>
          </p:nvPr>
        </p:nvSpPr>
        <p:spPr>
          <a:xfrm>
            <a:off x="1041721"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5" name="Text Placeholder 4"/>
          <p:cNvSpPr>
            <a:spLocks noGrp="1"/>
          </p:cNvSpPr>
          <p:nvPr>
            <p:ph type="body" sz="quarter" idx="3"/>
          </p:nvPr>
        </p:nvSpPr>
        <p:spPr>
          <a:xfrm>
            <a:off x="5011837" y="2316010"/>
            <a:ext cx="3055717" cy="639762"/>
          </a:xfr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Content Placeholder 5"/>
          <p:cNvSpPr>
            <a:spLocks noGrp="1"/>
          </p:cNvSpPr>
          <p:nvPr>
            <p:ph sz="quarter" idx="4"/>
          </p:nvPr>
        </p:nvSpPr>
        <p:spPr>
          <a:xfrm>
            <a:off x="4645152" y="2974694"/>
            <a:ext cx="3419856" cy="2835797"/>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7" name="Date Placeholder 6"/>
          <p:cNvSpPr>
            <a:spLocks noGrp="1"/>
          </p:cNvSpPr>
          <p:nvPr>
            <p:ph type="dt" sz="half" idx="10"/>
          </p:nvPr>
        </p:nvSpPr>
        <p:spPr/>
        <p:txBody>
          <a:bodyPr/>
          <a:lstStyle/>
          <a:p>
            <a:fld id="{1B6F3739-C655-42EE-BA6E-6365B58F1753}" type="datetimeFigureOut">
              <a:rPr lang="nl-NL" smtClean="0"/>
              <a:t>2-2-2017</a:t>
            </a:fld>
            <a:endParaRPr lang="nl-NL"/>
          </a:p>
        </p:txBody>
      </p:sp>
      <p:sp>
        <p:nvSpPr>
          <p:cNvPr id="8" name="Footer Placeholder 7"/>
          <p:cNvSpPr>
            <a:spLocks noGrp="1"/>
          </p:cNvSpPr>
          <p:nvPr>
            <p:ph type="ftr" sz="quarter" idx="11"/>
          </p:nvPr>
        </p:nvSpPr>
        <p:spPr/>
        <p:txBody>
          <a:bodyPr/>
          <a:lstStyle/>
          <a:p>
            <a:endParaRPr lang="nl-NL"/>
          </a:p>
        </p:txBody>
      </p:sp>
      <p:sp>
        <p:nvSpPr>
          <p:cNvPr id="9" name="Slide Number Placeholder 8"/>
          <p:cNvSpPr>
            <a:spLocks noGrp="1"/>
          </p:cNvSpPr>
          <p:nvPr>
            <p:ph type="sldNum" sz="quarter" idx="12"/>
          </p:nvPr>
        </p:nvSpPr>
        <p:spPr/>
        <p:txBody>
          <a:bodyPr/>
          <a:lstStyle/>
          <a:p>
            <a:fld id="{5502076E-ED1A-40CF-AE8C-6D784A1103A5}"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l-NL" smtClean="0"/>
              <a:t>Klik om de stijl te bewerken</a:t>
            </a:r>
            <a:endParaRPr lang="en-US"/>
          </a:p>
        </p:txBody>
      </p:sp>
      <p:sp>
        <p:nvSpPr>
          <p:cNvPr id="3" name="Date Placeholder 2"/>
          <p:cNvSpPr>
            <a:spLocks noGrp="1"/>
          </p:cNvSpPr>
          <p:nvPr>
            <p:ph type="dt" sz="half" idx="10"/>
          </p:nvPr>
        </p:nvSpPr>
        <p:spPr/>
        <p:txBody>
          <a:bodyPr/>
          <a:lstStyle/>
          <a:p>
            <a:fld id="{1B6F3739-C655-42EE-BA6E-6365B58F1753}" type="datetimeFigureOut">
              <a:rPr lang="nl-NL" smtClean="0"/>
              <a:t>2-2-2017</a:t>
            </a:fld>
            <a:endParaRPr lang="nl-NL"/>
          </a:p>
        </p:txBody>
      </p:sp>
      <p:sp>
        <p:nvSpPr>
          <p:cNvPr id="4" name="Footer Placeholder 3"/>
          <p:cNvSpPr>
            <a:spLocks noGrp="1"/>
          </p:cNvSpPr>
          <p:nvPr>
            <p:ph type="ftr" sz="quarter" idx="11"/>
          </p:nvPr>
        </p:nvSpPr>
        <p:spPr/>
        <p:txBody>
          <a:bodyPr/>
          <a:lstStyle/>
          <a:p>
            <a:endParaRPr lang="nl-NL"/>
          </a:p>
        </p:txBody>
      </p:sp>
      <p:sp>
        <p:nvSpPr>
          <p:cNvPr id="5" name="Slide Number Placeholder 4"/>
          <p:cNvSpPr>
            <a:spLocks noGrp="1"/>
          </p:cNvSpPr>
          <p:nvPr>
            <p:ph type="sldNum" sz="quarter" idx="12"/>
          </p:nvPr>
        </p:nvSpPr>
        <p:spPr/>
        <p:txBody>
          <a:bodyPr/>
          <a:lstStyle/>
          <a:p>
            <a:fld id="{5502076E-ED1A-40CF-AE8C-6D784A1103A5}"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6F3739-C655-42EE-BA6E-6365B58F1753}" type="datetimeFigureOut">
              <a:rPr lang="nl-NL" smtClean="0"/>
              <a:t>2-2-2017</a:t>
            </a:fld>
            <a:endParaRPr lang="nl-NL"/>
          </a:p>
        </p:txBody>
      </p:sp>
      <p:sp>
        <p:nvSpPr>
          <p:cNvPr id="3" name="Footer Placeholder 2"/>
          <p:cNvSpPr>
            <a:spLocks noGrp="1"/>
          </p:cNvSpPr>
          <p:nvPr>
            <p:ph type="ftr" sz="quarter" idx="11"/>
          </p:nvPr>
        </p:nvSpPr>
        <p:spPr/>
        <p:txBody>
          <a:bodyPr/>
          <a:lstStyle/>
          <a:p>
            <a:endParaRPr lang="nl-NL"/>
          </a:p>
        </p:txBody>
      </p:sp>
      <p:sp>
        <p:nvSpPr>
          <p:cNvPr id="4" name="Slide Number Placeholder 3"/>
          <p:cNvSpPr>
            <a:spLocks noGrp="1"/>
          </p:cNvSpPr>
          <p:nvPr>
            <p:ph type="sldNum" sz="quarter" idx="12"/>
          </p:nvPr>
        </p:nvSpPr>
        <p:spPr/>
        <p:txBody>
          <a:bodyPr/>
          <a:lstStyle/>
          <a:p>
            <a:fld id="{5502076E-ED1A-40CF-AE8C-6D784A1103A5}"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2" name="Group 4"/>
              <p:cNvGrpSpPr/>
              <p:nvPr/>
            </p:nvGrpSpPr>
            <p:grpSpPr>
              <a:xfrm>
                <a:off x="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3" name="Group 5"/>
              <p:cNvGrpSpPr/>
              <p:nvPr/>
            </p:nvGrpSpPr>
            <p:grpSpPr>
              <a:xfrm>
                <a:off x="42291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4" name="Group 9"/>
              <p:cNvGrpSpPr/>
              <p:nvPr/>
            </p:nvGrpSpPr>
            <p:grpSpPr>
              <a:xfrm rot="10800000">
                <a:off x="6629400" y="0"/>
                <a:ext cx="2514600" cy="6858000"/>
                <a:chOff x="0" y="0"/>
                <a:chExt cx="2514600" cy="6858000"/>
              </a:xfrm>
            </p:grpSpPr>
            <p:sp>
              <p:nvSpPr>
                <p:cNvPr id="78" name="Rectangle 77"/>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5" name="Rectangle 74"/>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Rectangle 75"/>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Rectangle 76"/>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7" name="Freeform 46"/>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Freeform 50"/>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2" name="Hexagon 51"/>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Hexagon 54"/>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58"/>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Hexagon 62"/>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Freeform 69"/>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Rectangle 45"/>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Date Placeholder 4"/>
          <p:cNvSpPr>
            <a:spLocks noGrp="1"/>
          </p:cNvSpPr>
          <p:nvPr>
            <p:ph type="dt" sz="half" idx="10"/>
          </p:nvPr>
        </p:nvSpPr>
        <p:spPr/>
        <p:txBody>
          <a:bodyPr/>
          <a:lstStyle/>
          <a:p>
            <a:fld id="{1B6F3739-C655-42EE-BA6E-6365B58F1753}" type="datetimeFigureOut">
              <a:rPr lang="nl-NL" smtClean="0"/>
              <a:t>2-2-2017</a:t>
            </a:fld>
            <a:endParaRPr lang="nl-NL"/>
          </a:p>
        </p:txBody>
      </p:sp>
      <p:sp>
        <p:nvSpPr>
          <p:cNvPr id="7" name="Slide Number Placeholder 6"/>
          <p:cNvSpPr>
            <a:spLocks noGrp="1"/>
          </p:cNvSpPr>
          <p:nvPr>
            <p:ph type="sldNum" sz="quarter" idx="12"/>
          </p:nvPr>
        </p:nvSpPr>
        <p:spPr/>
        <p:txBody>
          <a:bodyPr/>
          <a:lstStyle/>
          <a:p>
            <a:fld id="{5502076E-ED1A-40CF-AE8C-6D784A1103A5}" type="slidenum">
              <a:rPr lang="nl-NL" smtClean="0"/>
              <a:t>‹nr.›</a:t>
            </a:fld>
            <a:endParaRPr lang="nl-NL"/>
          </a:p>
        </p:txBody>
      </p:sp>
      <p:sp>
        <p:nvSpPr>
          <p:cNvPr id="58" name="Rectangle 57"/>
          <p:cNvSpPr/>
          <p:nvPr/>
        </p:nvSpPr>
        <p:spPr>
          <a:xfrm>
            <a:off x="905571" y="601883"/>
            <a:ext cx="3562257" cy="5648445"/>
          </a:xfrm>
          <a:prstGeom prst="rect">
            <a:avLst/>
          </a:prstGeom>
          <a:solidFill>
            <a:schemeClr val="bg1"/>
          </a:solidFill>
          <a:ln w="317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1145894" y="856527"/>
            <a:ext cx="3090440" cy="5150734"/>
          </a:xfrm>
        </p:spPr>
        <p:txBody>
          <a:bodyP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61" name="Rectangle 60"/>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2" name="Title 1"/>
          <p:cNvSpPr>
            <a:spLocks noGrp="1"/>
          </p:cNvSpPr>
          <p:nvPr>
            <p:ph type="title"/>
          </p:nvPr>
        </p:nvSpPr>
        <p:spPr>
          <a:xfrm>
            <a:off x="4739833" y="2657434"/>
            <a:ext cx="3304572" cy="1463153"/>
          </a:xfrm>
        </p:spPr>
        <p:txBody>
          <a:bodyPr anchor="b">
            <a:normAutofit/>
          </a:bodyPr>
          <a:lstStyle>
            <a:lvl1pPr algn="l">
              <a:defRPr sz="2800" b="0"/>
            </a:lvl1pPr>
          </a:lstStyle>
          <a:p>
            <a:r>
              <a:rPr lang="nl-NL" smtClean="0"/>
              <a:t>Klik om de stijl te bewerken</a:t>
            </a:r>
            <a:endParaRPr lang="en-US"/>
          </a:p>
        </p:txBody>
      </p:sp>
      <p:sp>
        <p:nvSpPr>
          <p:cNvPr id="4" name="Text Placeholder 3"/>
          <p:cNvSpPr>
            <a:spLocks noGrp="1"/>
          </p:cNvSpPr>
          <p:nvPr>
            <p:ph type="body" sz="half" idx="2"/>
          </p:nvPr>
        </p:nvSpPr>
        <p:spPr>
          <a:xfrm>
            <a:off x="4736592" y="4136994"/>
            <a:ext cx="3298784" cy="1517904"/>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grpSp>
        <p:nvGrpSpPr>
          <p:cNvPr id="44" name="Group 43"/>
          <p:cNvGrpSpPr/>
          <p:nvPr/>
        </p:nvGrpSpPr>
        <p:grpSpPr>
          <a:xfrm>
            <a:off x="-382404" y="0"/>
            <a:ext cx="9932332" cy="6858000"/>
            <a:chOff x="-382404" y="0"/>
            <a:chExt cx="9932332" cy="6858000"/>
          </a:xfrm>
        </p:grpSpPr>
        <p:grpSp>
          <p:nvGrpSpPr>
            <p:cNvPr id="45" name="Group 44"/>
            <p:cNvGrpSpPr/>
            <p:nvPr/>
          </p:nvGrpSpPr>
          <p:grpSpPr>
            <a:xfrm>
              <a:off x="0" y="0"/>
              <a:ext cx="9144000" cy="6858000"/>
              <a:chOff x="0" y="0"/>
              <a:chExt cx="9144000" cy="6858000"/>
            </a:xfrm>
          </p:grpSpPr>
          <p:grpSp>
            <p:nvGrpSpPr>
              <p:cNvPr id="75" name="Group 4"/>
              <p:cNvGrpSpPr/>
              <p:nvPr/>
            </p:nvGrpSpPr>
            <p:grpSpPr>
              <a:xfrm>
                <a:off x="0" y="0"/>
                <a:ext cx="2514600" cy="6858000"/>
                <a:chOff x="0" y="0"/>
                <a:chExt cx="2514600" cy="6858000"/>
              </a:xfrm>
            </p:grpSpPr>
            <p:sp>
              <p:nvSpPr>
                <p:cNvPr id="87" name="Rectangle 8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8"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9"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6" name="Group 5"/>
              <p:cNvGrpSpPr/>
              <p:nvPr/>
            </p:nvGrpSpPr>
            <p:grpSpPr>
              <a:xfrm>
                <a:off x="422910" y="0"/>
                <a:ext cx="2514600" cy="6858000"/>
                <a:chOff x="0" y="0"/>
                <a:chExt cx="2514600" cy="6858000"/>
              </a:xfrm>
            </p:grpSpPr>
            <p:sp>
              <p:nvSpPr>
                <p:cNvPr id="84" name="Rectangle 83"/>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5" name="Rectangle 84"/>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Rectangle 85"/>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7" name="Group 9"/>
              <p:cNvGrpSpPr/>
              <p:nvPr/>
            </p:nvGrpSpPr>
            <p:grpSpPr>
              <a:xfrm rot="10800000">
                <a:off x="6629400" y="0"/>
                <a:ext cx="2514600" cy="6858000"/>
                <a:chOff x="0" y="0"/>
                <a:chExt cx="2514600" cy="6858000"/>
              </a:xfrm>
            </p:grpSpPr>
            <p:sp>
              <p:nvSpPr>
                <p:cNvPr id="81" name="Rectangle 80"/>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Rectangle 81"/>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Rectangle 82"/>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8" name="Rectangle 77"/>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Rectangle 78"/>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Rectangle 79"/>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6" name="Freeform 45"/>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8" name="Freeform 47"/>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Freeform 49"/>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1" name="Hexagon 50"/>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Hexagon 60"/>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Hexagon 61"/>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Hexagon 63"/>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5" name="Hexagon 64"/>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6" name="Hexagon 65"/>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7" name="Hexagon 66"/>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Hexagon 67"/>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Hexagon 68"/>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Hexagon 69"/>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Hexagon 70"/>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Hexagon 71"/>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3" name="Freeform 72"/>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Freeform 73"/>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94" name="Rectangle 93"/>
          <p:cNvSpPr/>
          <p:nvPr/>
        </p:nvSpPr>
        <p:spPr>
          <a:xfrm>
            <a:off x="4561242" y="-21511"/>
            <a:ext cx="3679116" cy="6271840"/>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1" name="Rectangle 10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2" name="Rectangle 101"/>
          <p:cNvSpPr/>
          <p:nvPr/>
        </p:nvSpPr>
        <p:spPr>
          <a:xfrm>
            <a:off x="905571" y="601883"/>
            <a:ext cx="3562257" cy="5648445"/>
          </a:xfrm>
          <a:prstGeom prst="rect">
            <a:avLst/>
          </a:prstGeom>
          <a:solidFill>
            <a:srgbClr val="FFFFFF"/>
          </a:solidFill>
          <a:ln w="3175">
            <a:solidFill>
              <a:schemeClr val="tx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4650889" y="6088284"/>
            <a:ext cx="3505200" cy="8174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734424" y="2660904"/>
            <a:ext cx="3300984" cy="1463040"/>
          </a:xfrm>
        </p:spPr>
        <p:txBody>
          <a:bodyPr anchor="b">
            <a:normAutofit/>
          </a:bodyPr>
          <a:lstStyle>
            <a:lvl1pPr algn="l">
              <a:defRPr sz="2800" b="0"/>
            </a:lvl1pPr>
          </a:lstStyle>
          <a:p>
            <a:r>
              <a:rPr lang="nl-NL" smtClean="0"/>
              <a:t>Klik om de stijl te bewerken</a:t>
            </a:r>
            <a:endParaRPr lang="en-US"/>
          </a:p>
        </p:txBody>
      </p:sp>
      <p:sp>
        <p:nvSpPr>
          <p:cNvPr id="3" name="Picture Placeholder 2"/>
          <p:cNvSpPr>
            <a:spLocks noGrp="1"/>
          </p:cNvSpPr>
          <p:nvPr>
            <p:ph type="pic" idx="1"/>
          </p:nvPr>
        </p:nvSpPr>
        <p:spPr>
          <a:xfrm>
            <a:off x="1005208" y="693795"/>
            <a:ext cx="3359623" cy="5468112"/>
          </a:xfrm>
        </p:spPr>
        <p:txBody>
          <a:bodyPr/>
          <a:lstStyle>
            <a:lvl1pPr marL="0" indent="0">
              <a:buNone/>
              <a:defRPr sz="3200">
                <a:solidFill>
                  <a:schemeClr val="accent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nl-NL" smtClean="0"/>
              <a:t>Klik op het pictogram als u een afbeelding wilt toevoegen</a:t>
            </a:r>
            <a:endParaRPr lang="en-US" dirty="0"/>
          </a:p>
        </p:txBody>
      </p:sp>
      <p:sp>
        <p:nvSpPr>
          <p:cNvPr id="4" name="Text Placeholder 3"/>
          <p:cNvSpPr>
            <a:spLocks noGrp="1"/>
          </p:cNvSpPr>
          <p:nvPr>
            <p:ph type="body" sz="half" idx="2"/>
          </p:nvPr>
        </p:nvSpPr>
        <p:spPr>
          <a:xfrm>
            <a:off x="4734630" y="4133088"/>
            <a:ext cx="3300573" cy="1519561"/>
          </a:xfrm>
        </p:spPr>
        <p:txBody>
          <a:bodyPr>
            <a:normAutofit/>
          </a:bodyPr>
          <a:lstStyle>
            <a:lvl1pPr marL="0" indent="0">
              <a:buNone/>
              <a:defRPr sz="1600">
                <a:solidFill>
                  <a:srgbClr val="42424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Date Placeholder 4"/>
          <p:cNvSpPr>
            <a:spLocks noGrp="1"/>
          </p:cNvSpPr>
          <p:nvPr>
            <p:ph type="dt" sz="half" idx="10"/>
          </p:nvPr>
        </p:nvSpPr>
        <p:spPr/>
        <p:txBody>
          <a:bodyPr/>
          <a:lstStyle/>
          <a:p>
            <a:fld id="{1B6F3739-C655-42EE-BA6E-6365B58F1753}" type="datetimeFigureOut">
              <a:rPr lang="nl-NL" smtClean="0"/>
              <a:t>2-2-2017</a:t>
            </a:fld>
            <a:endParaRPr lang="nl-NL"/>
          </a:p>
        </p:txBody>
      </p:sp>
      <p:sp>
        <p:nvSpPr>
          <p:cNvPr id="6" name="Footer Placeholder 5"/>
          <p:cNvSpPr>
            <a:spLocks noGrp="1"/>
          </p:cNvSpPr>
          <p:nvPr>
            <p:ph type="ftr" sz="quarter" idx="11"/>
          </p:nvPr>
        </p:nvSpPr>
        <p:spPr>
          <a:xfrm>
            <a:off x="4641448" y="5724835"/>
            <a:ext cx="3493664" cy="365125"/>
          </a:xfrm>
        </p:spPr>
        <p:txBody>
          <a:bodyPr>
            <a:normAutofit/>
          </a:bodyPr>
          <a:lstStyle/>
          <a:p>
            <a:endParaRPr lang="nl-NL"/>
          </a:p>
        </p:txBody>
      </p:sp>
      <p:sp>
        <p:nvSpPr>
          <p:cNvPr id="7" name="Slide Number Placeholder 6"/>
          <p:cNvSpPr>
            <a:spLocks noGrp="1"/>
          </p:cNvSpPr>
          <p:nvPr>
            <p:ph type="sldNum" sz="quarter" idx="12"/>
          </p:nvPr>
        </p:nvSpPr>
        <p:spPr/>
        <p:txBody>
          <a:bodyPr/>
          <a:lstStyle/>
          <a:p>
            <a:fld id="{5502076E-ED1A-40CF-AE8C-6D784A1103A5}"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42" name="Group 41"/>
          <p:cNvGrpSpPr/>
          <p:nvPr/>
        </p:nvGrpSpPr>
        <p:grpSpPr>
          <a:xfrm>
            <a:off x="-304800" y="0"/>
            <a:ext cx="9932332" cy="6858000"/>
            <a:chOff x="-382404" y="0"/>
            <a:chExt cx="9932332" cy="6858000"/>
          </a:xfrm>
        </p:grpSpPr>
        <p:grpSp>
          <p:nvGrpSpPr>
            <p:cNvPr id="43" name="Group 44"/>
            <p:cNvGrpSpPr/>
            <p:nvPr/>
          </p:nvGrpSpPr>
          <p:grpSpPr>
            <a:xfrm>
              <a:off x="0" y="0"/>
              <a:ext cx="9144000" cy="6858000"/>
              <a:chOff x="0" y="0"/>
              <a:chExt cx="9144000" cy="6858000"/>
            </a:xfrm>
          </p:grpSpPr>
          <p:grpSp>
            <p:nvGrpSpPr>
              <p:cNvPr id="101" name="Group 4"/>
              <p:cNvGrpSpPr/>
              <p:nvPr/>
            </p:nvGrpSpPr>
            <p:grpSpPr>
              <a:xfrm>
                <a:off x="0" y="0"/>
                <a:ext cx="2514600" cy="6858000"/>
                <a:chOff x="0" y="0"/>
                <a:chExt cx="2514600" cy="6858000"/>
              </a:xfrm>
            </p:grpSpPr>
            <p:sp>
              <p:nvSpPr>
                <p:cNvPr id="113" name="Rectangle 112"/>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Rectangle 2"/>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Rectangle 3"/>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2" name="Group 5"/>
              <p:cNvGrpSpPr/>
              <p:nvPr/>
            </p:nvGrpSpPr>
            <p:grpSpPr>
              <a:xfrm>
                <a:off x="422910" y="0"/>
                <a:ext cx="2514600" cy="6858000"/>
                <a:chOff x="0" y="0"/>
                <a:chExt cx="2514600" cy="6858000"/>
              </a:xfrm>
            </p:grpSpPr>
            <p:sp>
              <p:nvSpPr>
                <p:cNvPr id="110" name="Rectangle 109"/>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1" name="Rectangle 110"/>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2" name="Rectangle 111"/>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3" name="Group 9"/>
              <p:cNvGrpSpPr/>
              <p:nvPr/>
            </p:nvGrpSpPr>
            <p:grpSpPr>
              <a:xfrm rot="10800000">
                <a:off x="6629400" y="0"/>
                <a:ext cx="2514600" cy="6858000"/>
                <a:chOff x="0" y="0"/>
                <a:chExt cx="2514600" cy="6858000"/>
              </a:xfrm>
            </p:grpSpPr>
            <p:sp>
              <p:nvSpPr>
                <p:cNvPr id="107" name="Rectangle 106"/>
                <p:cNvSpPr/>
                <p:nvPr/>
              </p:nvSpPr>
              <p:spPr>
                <a:xfrm>
                  <a:off x="914400" y="0"/>
                  <a:ext cx="1600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Rectangle 107"/>
                <p:cNvSpPr/>
                <p:nvPr/>
              </p:nvSpPr>
              <p:spPr>
                <a:xfrm>
                  <a:off x="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9" name="Rectangle 108"/>
                <p:cNvSpPr/>
                <p:nvPr/>
              </p:nvSpPr>
              <p:spPr>
                <a:xfrm>
                  <a:off x="2286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4" name="Rectangle 103"/>
              <p:cNvSpPr/>
              <p:nvPr/>
            </p:nvSpPr>
            <p:spPr>
              <a:xfrm>
                <a:off x="3810000" y="0"/>
                <a:ext cx="28194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5" name="Rectangle 104"/>
              <p:cNvSpPr/>
              <p:nvPr/>
            </p:nvSpPr>
            <p:spPr>
              <a:xfrm>
                <a:off x="2895600" y="0"/>
                <a:ext cx="4572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6" name="Rectangle 105"/>
              <p:cNvSpPr/>
              <p:nvPr/>
            </p:nvSpPr>
            <p:spPr>
              <a:xfrm>
                <a:off x="3124200" y="0"/>
                <a:ext cx="762000" cy="6858000"/>
              </a:xfrm>
              <a:prstGeom prst="rect">
                <a:avLst/>
              </a:prstGeom>
              <a:solidFill>
                <a:schemeClr val="bg1">
                  <a:alpha val="1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44" name="Freeform 43"/>
            <p:cNvSpPr/>
            <p:nvPr/>
          </p:nvSpPr>
          <p:spPr>
            <a:xfrm>
              <a:off x="-11875" y="5035138"/>
              <a:ext cx="9144000" cy="1175655"/>
            </a:xfrm>
            <a:custGeom>
              <a:avLst/>
              <a:gdLst>
                <a:gd name="connsiteX0" fmla="*/ 0 w 9144000"/>
                <a:gd name="connsiteY0" fmla="*/ 1116280 h 1175656"/>
                <a:gd name="connsiteX1" fmla="*/ 1674420 w 9144000"/>
                <a:gd name="connsiteY1" fmla="*/ 1163781 h 1175656"/>
                <a:gd name="connsiteX2" fmla="*/ 4120737 w 9144000"/>
                <a:gd name="connsiteY2" fmla="*/ 1045028 h 1175656"/>
                <a:gd name="connsiteX3" fmla="*/ 7172696 w 9144000"/>
                <a:gd name="connsiteY3" fmla="*/ 605641 h 1175656"/>
                <a:gd name="connsiteX4" fmla="*/ 9144000 w 9144000"/>
                <a:gd name="connsiteY4" fmla="*/ 0 h 1175656"/>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270659 h 1330035"/>
                <a:gd name="connsiteX1" fmla="*/ 1674420 w 9144000"/>
                <a:gd name="connsiteY1" fmla="*/ 1318160 h 1330035"/>
                <a:gd name="connsiteX2" fmla="*/ 4120737 w 9144000"/>
                <a:gd name="connsiteY2" fmla="*/ 1199407 h 1330035"/>
                <a:gd name="connsiteX3" fmla="*/ 7172696 w 9144000"/>
                <a:gd name="connsiteY3" fmla="*/ 760020 h 1330035"/>
                <a:gd name="connsiteX4" fmla="*/ 9144000 w 9144000"/>
                <a:gd name="connsiteY4" fmla="*/ 0 h 1330035"/>
                <a:gd name="connsiteX0" fmla="*/ 0 w 9144000"/>
                <a:gd name="connsiteY0" fmla="*/ 1116279 h 1175655"/>
                <a:gd name="connsiteX1" fmla="*/ 1674420 w 9144000"/>
                <a:gd name="connsiteY1" fmla="*/ 1163780 h 1175655"/>
                <a:gd name="connsiteX2" fmla="*/ 4120737 w 9144000"/>
                <a:gd name="connsiteY2" fmla="*/ 1045027 h 1175655"/>
                <a:gd name="connsiteX3" fmla="*/ 7172696 w 9144000"/>
                <a:gd name="connsiteY3" fmla="*/ 605640 h 1175655"/>
                <a:gd name="connsiteX4" fmla="*/ 9144000 w 9144000"/>
                <a:gd name="connsiteY4" fmla="*/ 0 h 117565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1175655">
                  <a:moveTo>
                    <a:pt x="0" y="1116279"/>
                  </a:moveTo>
                  <a:cubicBezTo>
                    <a:pt x="493815" y="1145967"/>
                    <a:pt x="987631" y="1175655"/>
                    <a:pt x="1674420" y="1163780"/>
                  </a:cubicBezTo>
                  <a:cubicBezTo>
                    <a:pt x="2361209" y="1151905"/>
                    <a:pt x="3204358" y="1138050"/>
                    <a:pt x="4120737" y="1045027"/>
                  </a:cubicBezTo>
                  <a:cubicBezTo>
                    <a:pt x="5037116" y="952004"/>
                    <a:pt x="6335486" y="779811"/>
                    <a:pt x="7172696" y="605640"/>
                  </a:cubicBezTo>
                  <a:cubicBezTo>
                    <a:pt x="8009907" y="431469"/>
                    <a:pt x="8866910" y="154379"/>
                    <a:pt x="9144000" y="0"/>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5" name="Freeform 44"/>
            <p:cNvSpPr/>
            <p:nvPr/>
          </p:nvSpPr>
          <p:spPr>
            <a:xfrm>
              <a:off x="-11875" y="3467595"/>
              <a:ext cx="9144000" cy="890650"/>
            </a:xfrm>
            <a:custGeom>
              <a:avLst/>
              <a:gdLst>
                <a:gd name="connsiteX0" fmla="*/ 0 w 9144000"/>
                <a:gd name="connsiteY0" fmla="*/ 890650 h 890650"/>
                <a:gd name="connsiteX1" fmla="*/ 1045028 w 9144000"/>
                <a:gd name="connsiteY1" fmla="*/ 475013 h 890650"/>
                <a:gd name="connsiteX2" fmla="*/ 3111335 w 9144000"/>
                <a:gd name="connsiteY2" fmla="*/ 71252 h 890650"/>
                <a:gd name="connsiteX3" fmla="*/ 5913911 w 9144000"/>
                <a:gd name="connsiteY3" fmla="*/ 71252 h 890650"/>
                <a:gd name="connsiteX4" fmla="*/ 9144000 w 9144000"/>
                <a:gd name="connsiteY4" fmla="*/ 498764 h 89065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144000" h="890650">
                  <a:moveTo>
                    <a:pt x="0" y="890650"/>
                  </a:moveTo>
                  <a:cubicBezTo>
                    <a:pt x="263236" y="751114"/>
                    <a:pt x="526472" y="611579"/>
                    <a:pt x="1045028" y="475013"/>
                  </a:cubicBezTo>
                  <a:cubicBezTo>
                    <a:pt x="1563584" y="338447"/>
                    <a:pt x="2299855" y="138545"/>
                    <a:pt x="3111335" y="71252"/>
                  </a:cubicBezTo>
                  <a:cubicBezTo>
                    <a:pt x="3922815" y="3959"/>
                    <a:pt x="4908467" y="0"/>
                    <a:pt x="5913911" y="71252"/>
                  </a:cubicBezTo>
                  <a:cubicBezTo>
                    <a:pt x="6919355" y="142504"/>
                    <a:pt x="8595756" y="427512"/>
                    <a:pt x="9144000" y="498764"/>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6" name="Freeform 45"/>
            <p:cNvSpPr/>
            <p:nvPr/>
          </p:nvSpPr>
          <p:spPr>
            <a:xfrm>
              <a:off x="-23751" y="5640779"/>
              <a:ext cx="3004457" cy="1211283"/>
            </a:xfrm>
            <a:custGeom>
              <a:avLst/>
              <a:gdLst>
                <a:gd name="connsiteX0" fmla="*/ 0 w 3004457"/>
                <a:gd name="connsiteY0" fmla="*/ 0 h 1211283"/>
                <a:gd name="connsiteX1" fmla="*/ 3004457 w 3004457"/>
                <a:gd name="connsiteY1" fmla="*/ 1211283 h 1211283"/>
              </a:gdLst>
              <a:ahLst/>
              <a:cxnLst>
                <a:cxn ang="0">
                  <a:pos x="connsiteX0" y="connsiteY0"/>
                </a:cxn>
                <a:cxn ang="0">
                  <a:pos x="connsiteX1" y="connsiteY1"/>
                </a:cxn>
              </a:cxnLst>
              <a:rect l="l" t="t" r="r" b="b"/>
              <a:pathLst>
                <a:path w="3004457" h="1211283">
                  <a:moveTo>
                    <a:pt x="0" y="0"/>
                  </a:moveTo>
                  <a:cubicBezTo>
                    <a:pt x="1103415" y="501732"/>
                    <a:pt x="2206831" y="1003465"/>
                    <a:pt x="3004457" y="1211283"/>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7" name="Freeform 46"/>
            <p:cNvSpPr/>
            <p:nvPr/>
          </p:nvSpPr>
          <p:spPr>
            <a:xfrm>
              <a:off x="-11875" y="5284519"/>
              <a:ext cx="9144000" cy="1478478"/>
            </a:xfrm>
            <a:custGeom>
              <a:avLst/>
              <a:gdLst>
                <a:gd name="connsiteX0" fmla="*/ 0 w 9144000"/>
                <a:gd name="connsiteY0" fmla="*/ 0 h 1478478"/>
                <a:gd name="connsiteX1" fmla="*/ 1104405 w 9144000"/>
                <a:gd name="connsiteY1" fmla="*/ 344385 h 1478478"/>
                <a:gd name="connsiteX2" fmla="*/ 3194462 w 9144000"/>
                <a:gd name="connsiteY2" fmla="*/ 866899 h 1478478"/>
                <a:gd name="connsiteX3" fmla="*/ 5676405 w 9144000"/>
                <a:gd name="connsiteY3" fmla="*/ 1282536 h 1478478"/>
                <a:gd name="connsiteX4" fmla="*/ 7730836 w 9144000"/>
                <a:gd name="connsiteY4" fmla="*/ 1448790 h 1478478"/>
                <a:gd name="connsiteX5" fmla="*/ 8573984 w 9144000"/>
                <a:gd name="connsiteY5" fmla="*/ 1460665 h 1478478"/>
                <a:gd name="connsiteX6" fmla="*/ 9144000 w 9144000"/>
                <a:gd name="connsiteY6" fmla="*/ 1425039 h 147847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44000" h="1478478">
                  <a:moveTo>
                    <a:pt x="0" y="0"/>
                  </a:moveTo>
                  <a:cubicBezTo>
                    <a:pt x="285997" y="99951"/>
                    <a:pt x="571995" y="199902"/>
                    <a:pt x="1104405" y="344385"/>
                  </a:cubicBezTo>
                  <a:cubicBezTo>
                    <a:pt x="1636815" y="488868"/>
                    <a:pt x="2432462" y="710541"/>
                    <a:pt x="3194462" y="866899"/>
                  </a:cubicBezTo>
                  <a:cubicBezTo>
                    <a:pt x="3956462" y="1023258"/>
                    <a:pt x="4920343" y="1185554"/>
                    <a:pt x="5676405" y="1282536"/>
                  </a:cubicBezTo>
                  <a:cubicBezTo>
                    <a:pt x="6432467" y="1379518"/>
                    <a:pt x="7247906" y="1419102"/>
                    <a:pt x="7730836" y="1448790"/>
                  </a:cubicBezTo>
                  <a:cubicBezTo>
                    <a:pt x="8213766" y="1478478"/>
                    <a:pt x="8338457" y="1464623"/>
                    <a:pt x="8573984" y="1460665"/>
                  </a:cubicBezTo>
                  <a:cubicBezTo>
                    <a:pt x="8809511" y="1456707"/>
                    <a:pt x="8976755" y="1440873"/>
                    <a:pt x="9144000" y="1425039"/>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49" name="Freeform 48"/>
            <p:cNvSpPr/>
            <p:nvPr/>
          </p:nvSpPr>
          <p:spPr>
            <a:xfrm>
              <a:off x="2137558" y="5132120"/>
              <a:ext cx="6982691" cy="1719942"/>
            </a:xfrm>
            <a:custGeom>
              <a:avLst/>
              <a:gdLst>
                <a:gd name="connsiteX0" fmla="*/ 0 w 6982691"/>
                <a:gd name="connsiteY0" fmla="*/ 1719942 h 1719942"/>
                <a:gd name="connsiteX1" fmla="*/ 546265 w 6982691"/>
                <a:gd name="connsiteY1" fmla="*/ 1185553 h 1719942"/>
                <a:gd name="connsiteX2" fmla="*/ 1330037 w 6982691"/>
                <a:gd name="connsiteY2" fmla="*/ 710540 h 1719942"/>
                <a:gd name="connsiteX3" fmla="*/ 2078182 w 6982691"/>
                <a:gd name="connsiteY3" fmla="*/ 437407 h 1719942"/>
                <a:gd name="connsiteX4" fmla="*/ 3348842 w 6982691"/>
                <a:gd name="connsiteY4" fmla="*/ 152399 h 1719942"/>
                <a:gd name="connsiteX5" fmla="*/ 4001985 w 6982691"/>
                <a:gd name="connsiteY5" fmla="*/ 69272 h 1719942"/>
                <a:gd name="connsiteX6" fmla="*/ 5047013 w 6982691"/>
                <a:gd name="connsiteY6" fmla="*/ 9896 h 1719942"/>
                <a:gd name="connsiteX7" fmla="*/ 5890161 w 6982691"/>
                <a:gd name="connsiteY7" fmla="*/ 9896 h 1719942"/>
                <a:gd name="connsiteX8" fmla="*/ 6495803 w 6982691"/>
                <a:gd name="connsiteY8" fmla="*/ 9896 h 1719942"/>
                <a:gd name="connsiteX9" fmla="*/ 6899564 w 6982691"/>
                <a:gd name="connsiteY9" fmla="*/ 33646 h 1719942"/>
                <a:gd name="connsiteX10" fmla="*/ 6982691 w 6982691"/>
                <a:gd name="connsiteY10" fmla="*/ 45522 h 17199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6982691" h="1719942">
                  <a:moveTo>
                    <a:pt x="0" y="1719942"/>
                  </a:moveTo>
                  <a:cubicBezTo>
                    <a:pt x="162296" y="1536864"/>
                    <a:pt x="324592" y="1353787"/>
                    <a:pt x="546265" y="1185553"/>
                  </a:cubicBezTo>
                  <a:cubicBezTo>
                    <a:pt x="767938" y="1017319"/>
                    <a:pt x="1074718" y="835231"/>
                    <a:pt x="1330037" y="710540"/>
                  </a:cubicBezTo>
                  <a:cubicBezTo>
                    <a:pt x="1585356" y="585849"/>
                    <a:pt x="1741715" y="530430"/>
                    <a:pt x="2078182" y="437407"/>
                  </a:cubicBezTo>
                  <a:cubicBezTo>
                    <a:pt x="2414649" y="344384"/>
                    <a:pt x="3028208" y="213755"/>
                    <a:pt x="3348842" y="152399"/>
                  </a:cubicBezTo>
                  <a:cubicBezTo>
                    <a:pt x="3669476" y="91043"/>
                    <a:pt x="3718957" y="93022"/>
                    <a:pt x="4001985" y="69272"/>
                  </a:cubicBezTo>
                  <a:cubicBezTo>
                    <a:pt x="4285013" y="45522"/>
                    <a:pt x="4732317" y="19792"/>
                    <a:pt x="5047013" y="9896"/>
                  </a:cubicBezTo>
                  <a:cubicBezTo>
                    <a:pt x="5361709" y="0"/>
                    <a:pt x="5890161" y="9896"/>
                    <a:pt x="5890161" y="9896"/>
                  </a:cubicBezTo>
                  <a:lnTo>
                    <a:pt x="6495803" y="9896"/>
                  </a:lnTo>
                  <a:cubicBezTo>
                    <a:pt x="6664037" y="13854"/>
                    <a:pt x="6818416" y="27708"/>
                    <a:pt x="6899564" y="33646"/>
                  </a:cubicBezTo>
                  <a:cubicBezTo>
                    <a:pt x="6980712" y="39584"/>
                    <a:pt x="6953003" y="37605"/>
                    <a:pt x="6982691" y="45522"/>
                  </a:cubicBezTo>
                </a:path>
              </a:pathLst>
            </a:custGeom>
            <a:ln w="6350">
              <a:solidFill>
                <a:schemeClr val="bg1">
                  <a:alpha val="20000"/>
                </a:schemeClr>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50" name="Hexagon 49"/>
            <p:cNvSpPr/>
            <p:nvPr/>
          </p:nvSpPr>
          <p:spPr>
            <a:xfrm rot="1800000">
              <a:off x="2996165" y="2859252"/>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Hexagon 50"/>
            <p:cNvSpPr/>
            <p:nvPr/>
          </p:nvSpPr>
          <p:spPr>
            <a:xfrm rot="1800000">
              <a:off x="3720065" y="4126078"/>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Hexagon 51"/>
            <p:cNvSpPr/>
            <p:nvPr/>
          </p:nvSpPr>
          <p:spPr>
            <a:xfrm rot="1800000">
              <a:off x="3729591" y="1592427"/>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Hexagon 52"/>
            <p:cNvSpPr/>
            <p:nvPr/>
          </p:nvSpPr>
          <p:spPr>
            <a:xfrm rot="1800000">
              <a:off x="2977115" y="325603"/>
              <a:ext cx="1601400" cy="1388236"/>
            </a:xfrm>
            <a:prstGeom prst="hexagon">
              <a:avLst>
                <a:gd name="adj" fmla="val 28544"/>
                <a:gd name="vf" fmla="val 115470"/>
              </a:avLst>
            </a:prstGeom>
            <a:solidFill>
              <a:schemeClr val="bg1">
                <a:alpha val="4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Hexagon 53"/>
            <p:cNvSpPr/>
            <p:nvPr/>
          </p:nvSpPr>
          <p:spPr>
            <a:xfrm rot="1800000">
              <a:off x="4463014" y="5383378"/>
              <a:ext cx="1601400" cy="1388236"/>
            </a:xfrm>
            <a:prstGeom prst="hexagon">
              <a:avLst>
                <a:gd name="adj" fmla="val 28544"/>
                <a:gd name="vf" fmla="val 115470"/>
              </a:avLst>
            </a:prstGeom>
            <a:solidFill>
              <a:schemeClr val="bg1">
                <a:alpha val="6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Freeform 54"/>
            <p:cNvSpPr/>
            <p:nvPr/>
          </p:nvSpPr>
          <p:spPr>
            <a:xfrm rot="1800000">
              <a:off x="-382404" y="4201528"/>
              <a:ext cx="1261499"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56357 w 1261499"/>
                <a:gd name="connsiteY5" fmla="*/ 1388236 h 1388236"/>
                <a:gd name="connsiteX6" fmla="*/ 0 w 1261499"/>
                <a:gd name="connsiteY6" fmla="*/ 105098 h 1388236"/>
                <a:gd name="connsiteX0" fmla="*/ 0 w 1261499"/>
                <a:gd name="connsiteY0" fmla="*/ 105098 h 1388236"/>
                <a:gd name="connsiteX1" fmla="*/ 56357 w 1261499"/>
                <a:gd name="connsiteY1" fmla="*/ 0 h 1388236"/>
                <a:gd name="connsiteX2" fmla="*/ 865241 w 1261499"/>
                <a:gd name="connsiteY2" fmla="*/ 0 h 1388236"/>
                <a:gd name="connsiteX3" fmla="*/ 1261499 w 1261499"/>
                <a:gd name="connsiteY3" fmla="*/ 694118 h 1388236"/>
                <a:gd name="connsiteX4" fmla="*/ 865241 w 1261499"/>
                <a:gd name="connsiteY4" fmla="*/ 1388236 h 1388236"/>
                <a:gd name="connsiteX5" fmla="*/ 744578 w 1261499"/>
                <a:gd name="connsiteY5" fmla="*/ 1387893 h 1388236"/>
                <a:gd name="connsiteX6" fmla="*/ 0 w 1261499"/>
                <a:gd name="connsiteY6" fmla="*/ 10509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61499" h="1388236">
                  <a:moveTo>
                    <a:pt x="0" y="105098"/>
                  </a:moveTo>
                  <a:lnTo>
                    <a:pt x="56357" y="0"/>
                  </a:lnTo>
                  <a:lnTo>
                    <a:pt x="865241" y="0"/>
                  </a:lnTo>
                  <a:lnTo>
                    <a:pt x="1261499" y="694118"/>
                  </a:lnTo>
                  <a:lnTo>
                    <a:pt x="865241" y="1388236"/>
                  </a:lnTo>
                  <a:lnTo>
                    <a:pt x="744578" y="1387893"/>
                  </a:lnTo>
                  <a:lnTo>
                    <a:pt x="0" y="105098"/>
                  </a:lnTo>
                  <a:close/>
                </a:path>
              </a:pathLst>
            </a:cu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Hexagon 55"/>
            <p:cNvSpPr/>
            <p:nvPr/>
          </p:nvSpPr>
          <p:spPr>
            <a:xfrm rot="1800000">
              <a:off x="24365" y="540242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Hexagon 56"/>
            <p:cNvSpPr/>
            <p:nvPr/>
          </p:nvSpPr>
          <p:spPr>
            <a:xfrm rot="1800000">
              <a:off x="52941" y="284972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Hexagon 57"/>
            <p:cNvSpPr/>
            <p:nvPr/>
          </p:nvSpPr>
          <p:spPr>
            <a:xfrm rot="1800000">
              <a:off x="776840" y="4126077"/>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Hexagon 58"/>
            <p:cNvSpPr/>
            <p:nvPr/>
          </p:nvSpPr>
          <p:spPr>
            <a:xfrm rot="1800000">
              <a:off x="1510265" y="54119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Hexagon 59"/>
            <p:cNvSpPr/>
            <p:nvPr/>
          </p:nvSpPr>
          <p:spPr>
            <a:xfrm rot="1800000">
              <a:off x="1529316" y="2859252"/>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5" name="Hexagon 94"/>
            <p:cNvSpPr/>
            <p:nvPr/>
          </p:nvSpPr>
          <p:spPr>
            <a:xfrm rot="1800000">
              <a:off x="795890" y="1563853"/>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6" name="Hexagon 95"/>
            <p:cNvSpPr/>
            <p:nvPr/>
          </p:nvSpPr>
          <p:spPr>
            <a:xfrm rot="1800000">
              <a:off x="6806166" y="4145128"/>
              <a:ext cx="1601400" cy="1388236"/>
            </a:xfrm>
            <a:prstGeom prst="hexagon">
              <a:avLst>
                <a:gd name="adj" fmla="val 28544"/>
                <a:gd name="vf" fmla="val 115470"/>
              </a:avLst>
            </a:prstGeom>
            <a:solidFill>
              <a:schemeClr val="bg1">
                <a:alpha val="10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7" name="Hexagon 96"/>
            <p:cNvSpPr/>
            <p:nvPr/>
          </p:nvSpPr>
          <p:spPr>
            <a:xfrm rot="1800000">
              <a:off x="7549116" y="5421479"/>
              <a:ext cx="1601400" cy="1388236"/>
            </a:xfrm>
            <a:prstGeom prst="hexagon">
              <a:avLst>
                <a:gd name="adj" fmla="val 28544"/>
                <a:gd name="vf" fmla="val 115470"/>
              </a:avLst>
            </a:pr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8" name="Hexagon 97"/>
            <p:cNvSpPr/>
            <p:nvPr/>
          </p:nvSpPr>
          <p:spPr>
            <a:xfrm rot="1800000">
              <a:off x="7549117" y="2868778"/>
              <a:ext cx="1601400" cy="1388236"/>
            </a:xfrm>
            <a:prstGeom prst="hexagon">
              <a:avLst>
                <a:gd name="adj" fmla="val 28544"/>
                <a:gd name="vf" fmla="val 115470"/>
              </a:avLst>
            </a:prstGeom>
            <a:solidFill>
              <a:schemeClr val="bg1">
                <a:alpha val="7000"/>
              </a:schemeClr>
            </a:solidFill>
            <a:ln w="12700">
              <a:solidFill>
                <a:schemeClr val="bg1">
                  <a:alpha val="8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9" name="Freeform 98"/>
            <p:cNvSpPr/>
            <p:nvPr/>
          </p:nvSpPr>
          <p:spPr>
            <a:xfrm rot="1800000">
              <a:off x="8306521" y="4055629"/>
              <a:ext cx="1243407" cy="1388236"/>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118 h 1388236"/>
                <a:gd name="connsiteX1" fmla="*/ 396258 w 1601400"/>
                <a:gd name="connsiteY1" fmla="*/ 0 h 1388236"/>
                <a:gd name="connsiteX2" fmla="*/ 474029 w 1601400"/>
                <a:gd name="connsiteY2" fmla="*/ 4016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243407"/>
                <a:gd name="connsiteY0" fmla="*/ 694118 h 1388236"/>
                <a:gd name="connsiteX1" fmla="*/ 396258 w 1243407"/>
                <a:gd name="connsiteY1" fmla="*/ 0 h 1388236"/>
                <a:gd name="connsiteX2" fmla="*/ 474029 w 1243407"/>
                <a:gd name="connsiteY2" fmla="*/ 4016 h 1388236"/>
                <a:gd name="connsiteX3" fmla="*/ 1243407 w 1243407"/>
                <a:gd name="connsiteY3" fmla="*/ 1325983 h 1388236"/>
                <a:gd name="connsiteX4" fmla="*/ 1205142 w 1243407"/>
                <a:gd name="connsiteY4" fmla="*/ 1388236 h 1388236"/>
                <a:gd name="connsiteX5" fmla="*/ 396258 w 1243407"/>
                <a:gd name="connsiteY5" fmla="*/ 1388236 h 1388236"/>
                <a:gd name="connsiteX6" fmla="*/ 0 w 1243407"/>
                <a:gd name="connsiteY6" fmla="*/ 694118 h 13882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3407" h="1388236">
                  <a:moveTo>
                    <a:pt x="0" y="694118"/>
                  </a:moveTo>
                  <a:lnTo>
                    <a:pt x="396258" y="0"/>
                  </a:lnTo>
                  <a:lnTo>
                    <a:pt x="474029" y="4016"/>
                  </a:lnTo>
                  <a:lnTo>
                    <a:pt x="1243407" y="1325983"/>
                  </a:lnTo>
                  <a:lnTo>
                    <a:pt x="1205142" y="1388236"/>
                  </a:lnTo>
                  <a:lnTo>
                    <a:pt x="396258" y="1388236"/>
                  </a:lnTo>
                  <a:lnTo>
                    <a:pt x="0" y="694118"/>
                  </a:lnTo>
                  <a:close/>
                </a:path>
              </a:pathLst>
            </a:custGeom>
            <a:solidFill>
              <a:schemeClr val="bg1">
                <a:alpha val="400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0" name="Freeform 99"/>
            <p:cNvSpPr/>
            <p:nvPr/>
          </p:nvSpPr>
          <p:spPr>
            <a:xfrm rot="1800000">
              <a:off x="8306771" y="1511524"/>
              <a:ext cx="1241871" cy="1388822"/>
            </a:xfrm>
            <a:custGeom>
              <a:avLst/>
              <a:gdLst>
                <a:gd name="connsiteX0" fmla="*/ 0 w 1601400"/>
                <a:gd name="connsiteY0" fmla="*/ 694118 h 1388236"/>
                <a:gd name="connsiteX1" fmla="*/ 396258 w 1601400"/>
                <a:gd name="connsiteY1" fmla="*/ 0 h 1388236"/>
                <a:gd name="connsiteX2" fmla="*/ 1205142 w 1601400"/>
                <a:gd name="connsiteY2" fmla="*/ 0 h 1388236"/>
                <a:gd name="connsiteX3" fmla="*/ 1601400 w 1601400"/>
                <a:gd name="connsiteY3" fmla="*/ 694118 h 1388236"/>
                <a:gd name="connsiteX4" fmla="*/ 1205142 w 1601400"/>
                <a:gd name="connsiteY4" fmla="*/ 1388236 h 1388236"/>
                <a:gd name="connsiteX5" fmla="*/ 396258 w 1601400"/>
                <a:gd name="connsiteY5" fmla="*/ 1388236 h 1388236"/>
                <a:gd name="connsiteX6" fmla="*/ 0 w 1601400"/>
                <a:gd name="connsiteY6" fmla="*/ 694118 h 1388236"/>
                <a:gd name="connsiteX0" fmla="*/ 0 w 1601400"/>
                <a:gd name="connsiteY0" fmla="*/ 694704 h 1388822"/>
                <a:gd name="connsiteX1" fmla="*/ 396258 w 1601400"/>
                <a:gd name="connsiteY1" fmla="*/ 586 h 1388822"/>
                <a:gd name="connsiteX2" fmla="*/ 482002 w 1601400"/>
                <a:gd name="connsiteY2" fmla="*/ 0 h 1388822"/>
                <a:gd name="connsiteX3" fmla="*/ 1601400 w 1601400"/>
                <a:gd name="connsiteY3" fmla="*/ 694704 h 1388822"/>
                <a:gd name="connsiteX4" fmla="*/ 1205142 w 1601400"/>
                <a:gd name="connsiteY4" fmla="*/ 1388822 h 1388822"/>
                <a:gd name="connsiteX5" fmla="*/ 396258 w 1601400"/>
                <a:gd name="connsiteY5" fmla="*/ 1388822 h 1388822"/>
                <a:gd name="connsiteX6" fmla="*/ 0 w 1601400"/>
                <a:gd name="connsiteY6" fmla="*/ 694704 h 1388822"/>
                <a:gd name="connsiteX0" fmla="*/ 0 w 1241871"/>
                <a:gd name="connsiteY0" fmla="*/ 694704 h 1388822"/>
                <a:gd name="connsiteX1" fmla="*/ 396258 w 1241871"/>
                <a:gd name="connsiteY1" fmla="*/ 586 h 1388822"/>
                <a:gd name="connsiteX2" fmla="*/ 482002 w 1241871"/>
                <a:gd name="connsiteY2" fmla="*/ 0 h 1388822"/>
                <a:gd name="connsiteX3" fmla="*/ 1241871 w 1241871"/>
                <a:gd name="connsiteY3" fmla="*/ 1323912 h 1388822"/>
                <a:gd name="connsiteX4" fmla="*/ 1205142 w 1241871"/>
                <a:gd name="connsiteY4" fmla="*/ 1388822 h 1388822"/>
                <a:gd name="connsiteX5" fmla="*/ 396258 w 1241871"/>
                <a:gd name="connsiteY5" fmla="*/ 1388822 h 1388822"/>
                <a:gd name="connsiteX6" fmla="*/ 0 w 1241871"/>
                <a:gd name="connsiteY6" fmla="*/ 694704 h 138882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241871" h="1388822">
                  <a:moveTo>
                    <a:pt x="0" y="694704"/>
                  </a:moveTo>
                  <a:lnTo>
                    <a:pt x="396258" y="586"/>
                  </a:lnTo>
                  <a:lnTo>
                    <a:pt x="482002" y="0"/>
                  </a:lnTo>
                  <a:lnTo>
                    <a:pt x="1241871" y="1323912"/>
                  </a:lnTo>
                  <a:lnTo>
                    <a:pt x="1205142" y="1388822"/>
                  </a:lnTo>
                  <a:lnTo>
                    <a:pt x="396258" y="1388822"/>
                  </a:lnTo>
                  <a:lnTo>
                    <a:pt x="0" y="694704"/>
                  </a:lnTo>
                  <a:close/>
                </a:path>
              </a:pathLst>
            </a:custGeom>
            <a:solidFill>
              <a:schemeClr val="bg1">
                <a:alpha val="0"/>
              </a:schemeClr>
            </a:solidFill>
            <a:ln w="12700">
              <a:solidFill>
                <a:schemeClr val="bg1">
                  <a:alpha val="12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6" name="Rectangle 65"/>
          <p:cNvSpPr/>
          <p:nvPr/>
        </p:nvSpPr>
        <p:spPr>
          <a:xfrm>
            <a:off x="457200" y="333487"/>
            <a:ext cx="8229600" cy="6185647"/>
          </a:xfrm>
          <a:prstGeom prst="rect">
            <a:avLst/>
          </a:prstGeom>
          <a:solidFill>
            <a:schemeClr val="bg1"/>
          </a:solidFill>
          <a:ln w="63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Rectangle 69"/>
          <p:cNvSpPr/>
          <p:nvPr/>
        </p:nvSpPr>
        <p:spPr>
          <a:xfrm>
            <a:off x="4561242" y="-21511"/>
            <a:ext cx="3679116" cy="699244"/>
          </a:xfrm>
          <a:prstGeom prst="rect">
            <a:avLst/>
          </a:prstGeom>
          <a:solidFill>
            <a:srgbClr val="F5F5F5"/>
          </a:solidFill>
          <a:ln>
            <a:solidFill>
              <a:schemeClr val="bg2">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Rectangle 70"/>
          <p:cNvSpPr/>
          <p:nvPr/>
        </p:nvSpPr>
        <p:spPr>
          <a:xfrm>
            <a:off x="4649096" y="-21510"/>
            <a:ext cx="3505200" cy="623938"/>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043490" y="1027664"/>
            <a:ext cx="7024744" cy="1143000"/>
          </a:xfrm>
          <a:prstGeom prst="rect">
            <a:avLst/>
          </a:prstGeom>
        </p:spPr>
        <p:txBody>
          <a:bodyPr vert="horz" lIns="91440" tIns="45720" rIns="91440" bIns="45720" rtlCol="0" anchor="b">
            <a:normAutofit/>
          </a:bodyPr>
          <a:lstStyle/>
          <a:p>
            <a:r>
              <a:rPr lang="nl-NL" smtClean="0"/>
              <a:t>Klik om de stijl te bewerken</a:t>
            </a:r>
            <a:endParaRPr lang="en-US" dirty="0"/>
          </a:p>
        </p:txBody>
      </p:sp>
      <p:sp>
        <p:nvSpPr>
          <p:cNvPr id="3" name="Text Placeholder 2"/>
          <p:cNvSpPr>
            <a:spLocks noGrp="1"/>
          </p:cNvSpPr>
          <p:nvPr>
            <p:ph type="body" idx="1"/>
          </p:nvPr>
        </p:nvSpPr>
        <p:spPr>
          <a:xfrm>
            <a:off x="1043492" y="2323652"/>
            <a:ext cx="6777317" cy="3508977"/>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en-US" dirty="0"/>
          </a:p>
        </p:txBody>
      </p:sp>
      <p:sp>
        <p:nvSpPr>
          <p:cNvPr id="4" name="Date Placeholder 3"/>
          <p:cNvSpPr>
            <a:spLocks noGrp="1"/>
          </p:cNvSpPr>
          <p:nvPr>
            <p:ph type="dt" sz="half" idx="2"/>
          </p:nvPr>
        </p:nvSpPr>
        <p:spPr>
          <a:xfrm>
            <a:off x="5997388" y="224492"/>
            <a:ext cx="2133600" cy="365125"/>
          </a:xfrm>
          <a:prstGeom prst="rect">
            <a:avLst/>
          </a:prstGeom>
        </p:spPr>
        <p:txBody>
          <a:bodyPr vert="horz" lIns="91440" tIns="45720" rIns="91440" bIns="45720" rtlCol="0" anchor="ctr"/>
          <a:lstStyle>
            <a:lvl1pPr algn="r">
              <a:defRPr sz="1200">
                <a:solidFill>
                  <a:srgbClr val="FEFEFE"/>
                </a:solidFill>
              </a:defRPr>
            </a:lvl1pPr>
          </a:lstStyle>
          <a:p>
            <a:fld id="{1B6F3739-C655-42EE-BA6E-6365B58F1753}" type="datetimeFigureOut">
              <a:rPr lang="nl-NL" smtClean="0"/>
              <a:t>2-2-2017</a:t>
            </a:fld>
            <a:endParaRPr lang="nl-NL"/>
          </a:p>
        </p:txBody>
      </p:sp>
      <p:sp>
        <p:nvSpPr>
          <p:cNvPr id="5" name="Footer Placeholder 4"/>
          <p:cNvSpPr>
            <a:spLocks noGrp="1"/>
          </p:cNvSpPr>
          <p:nvPr>
            <p:ph type="ftr" sz="quarter" idx="3"/>
          </p:nvPr>
        </p:nvSpPr>
        <p:spPr>
          <a:xfrm>
            <a:off x="4641448" y="5852160"/>
            <a:ext cx="3502152" cy="365125"/>
          </a:xfrm>
          <a:prstGeom prst="rect">
            <a:avLst/>
          </a:prstGeom>
        </p:spPr>
        <p:txBody>
          <a:bodyPr vert="horz" lIns="91440" tIns="45720" rIns="91440" bIns="45720" rtlCol="0" anchor="ctr"/>
          <a:lstStyle>
            <a:lvl1pPr algn="r">
              <a:defRPr sz="1200">
                <a:solidFill>
                  <a:schemeClr val="accent1"/>
                </a:solidFill>
              </a:defRPr>
            </a:lvl1pPr>
          </a:lstStyle>
          <a:p>
            <a:endParaRPr lang="nl-NL"/>
          </a:p>
        </p:txBody>
      </p:sp>
      <p:sp>
        <p:nvSpPr>
          <p:cNvPr id="6" name="Slide Number Placeholder 5"/>
          <p:cNvSpPr>
            <a:spLocks noGrp="1"/>
          </p:cNvSpPr>
          <p:nvPr>
            <p:ph type="sldNum" sz="quarter" idx="4"/>
          </p:nvPr>
        </p:nvSpPr>
        <p:spPr>
          <a:xfrm>
            <a:off x="4649096" y="224491"/>
            <a:ext cx="1332156" cy="365125"/>
          </a:xfrm>
          <a:prstGeom prst="rect">
            <a:avLst/>
          </a:prstGeom>
        </p:spPr>
        <p:txBody>
          <a:bodyPr vert="horz" lIns="91440" tIns="45720" rIns="91440" bIns="45720" rtlCol="0" anchor="ctr"/>
          <a:lstStyle>
            <a:lvl1pPr algn="l">
              <a:defRPr sz="1200">
                <a:solidFill>
                  <a:srgbClr val="FEFEFE"/>
                </a:solidFill>
              </a:defRPr>
            </a:lvl1pPr>
          </a:lstStyle>
          <a:p>
            <a:fld id="{5502076E-ED1A-40CF-AE8C-6D784A1103A5}"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spcBef>
          <a:spcPct val="0"/>
        </a:spcBef>
        <a:buNone/>
        <a:defRPr sz="40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274320" algn="l" defTabSz="914400" rtl="0" eaLnBrk="1" latinLnBrk="0" hangingPunct="1">
        <a:spcBef>
          <a:spcPct val="20000"/>
        </a:spcBef>
        <a:buClr>
          <a:schemeClr val="accent1"/>
        </a:buClr>
        <a:buSzPct val="76000"/>
        <a:buFont typeface="Wingdings 2" pitchFamily="18" charset="2"/>
        <a:buChar char=""/>
        <a:defRPr sz="2400" kern="1200">
          <a:solidFill>
            <a:schemeClr val="tx2"/>
          </a:solidFill>
          <a:latin typeface="+mn-lt"/>
          <a:ea typeface="+mn-ea"/>
          <a:cs typeface="+mn-cs"/>
        </a:defRPr>
      </a:lvl1pPr>
      <a:lvl2pPr marL="640080" indent="-274320" algn="l" defTabSz="914400" rtl="0" eaLnBrk="1" latinLnBrk="0" hangingPunct="1">
        <a:spcBef>
          <a:spcPct val="20000"/>
        </a:spcBef>
        <a:buClr>
          <a:schemeClr val="accent1"/>
        </a:buClr>
        <a:buSzPct val="76000"/>
        <a:buFont typeface="Wingdings 2" pitchFamily="18" charset="2"/>
        <a:buChar char=""/>
        <a:defRPr sz="2200" kern="1200">
          <a:solidFill>
            <a:schemeClr val="tx2"/>
          </a:solidFill>
          <a:latin typeface="+mn-lt"/>
          <a:ea typeface="+mn-ea"/>
          <a:cs typeface="+mn-cs"/>
        </a:defRPr>
      </a:lvl2pPr>
      <a:lvl3pPr marL="914400" indent="-228600" algn="l" defTabSz="914400" rtl="0" eaLnBrk="1" latinLnBrk="0" hangingPunct="1">
        <a:spcBef>
          <a:spcPct val="20000"/>
        </a:spcBef>
        <a:buClr>
          <a:schemeClr val="accent1"/>
        </a:buClr>
        <a:buSzPct val="76000"/>
        <a:buFont typeface="Wingdings 2" pitchFamily="18" charset="2"/>
        <a:buChar char=""/>
        <a:defRPr sz="2000" kern="1200">
          <a:solidFill>
            <a:schemeClr val="tx2"/>
          </a:solidFill>
          <a:latin typeface="+mn-lt"/>
          <a:ea typeface="+mn-ea"/>
          <a:cs typeface="+mn-cs"/>
        </a:defRPr>
      </a:lvl3pPr>
      <a:lvl4pPr marL="1124712" indent="-228600" algn="l" defTabSz="914400" rtl="0" eaLnBrk="1" latinLnBrk="0" hangingPunct="1">
        <a:spcBef>
          <a:spcPct val="20000"/>
        </a:spcBef>
        <a:buClr>
          <a:schemeClr val="accent1"/>
        </a:buClr>
        <a:buSzPct val="76000"/>
        <a:buFont typeface="Wingdings 2" pitchFamily="18" charset="2"/>
        <a:buChar char=""/>
        <a:defRPr sz="1800" kern="1200">
          <a:solidFill>
            <a:schemeClr val="tx2"/>
          </a:solidFill>
          <a:latin typeface="+mn-lt"/>
          <a:ea typeface="+mn-ea"/>
          <a:cs typeface="+mn-cs"/>
        </a:defRPr>
      </a:lvl4pPr>
      <a:lvl5pPr marL="1325880" indent="-228600" algn="l" defTabSz="914400" rtl="0" eaLnBrk="1" latinLnBrk="0" hangingPunct="1">
        <a:spcBef>
          <a:spcPct val="20000"/>
        </a:spcBef>
        <a:buClr>
          <a:schemeClr val="accent1"/>
        </a:buClr>
        <a:buSzPct val="76000"/>
        <a:buFont typeface="Wingdings 2" pitchFamily="18" charset="2"/>
        <a:buChar char=""/>
        <a:defRPr sz="1600" kern="1200" baseline="0">
          <a:solidFill>
            <a:schemeClr val="tx2"/>
          </a:solidFill>
          <a:latin typeface="+mn-lt"/>
          <a:ea typeface="+mn-ea"/>
          <a:cs typeface="+mn-cs"/>
        </a:defRPr>
      </a:lvl5pPr>
      <a:lvl6pPr marL="1517904"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6pPr>
      <a:lvl7pPr marL="1719072"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7pPr>
      <a:lvl8pPr marL="1920240"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8pPr>
      <a:lvl9pPr marL="2121408" indent="-228600" algn="l" defTabSz="914400" rtl="0" eaLnBrk="1" latinLnBrk="0" hangingPunct="1">
        <a:spcBef>
          <a:spcPct val="20000"/>
        </a:spcBef>
        <a:buClr>
          <a:schemeClr val="accent1"/>
        </a:buClr>
        <a:buSzPct val="76000"/>
        <a:buFont typeface="Wingdings 2"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endParaRPr lang="nl-NL"/>
          </a:p>
        </p:txBody>
      </p:sp>
      <p:sp>
        <p:nvSpPr>
          <p:cNvPr id="3" name="Ondertitel 2"/>
          <p:cNvSpPr>
            <a:spLocks noGrp="1"/>
          </p:cNvSpPr>
          <p:nvPr>
            <p:ph type="subTitle" idx="1"/>
          </p:nvPr>
        </p:nvSpPr>
        <p:spPr/>
        <p:txBody>
          <a:bodyPr/>
          <a:lstStyle/>
          <a:p>
            <a:endParaRPr lang="nl-NL"/>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3999"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52970122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draaigewricht</a:t>
            </a:r>
            <a:endParaRPr lang="nl-NL" dirty="0"/>
          </a:p>
        </p:txBody>
      </p:sp>
      <p:pic>
        <p:nvPicPr>
          <p:cNvPr id="717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076056" y="1628800"/>
            <a:ext cx="3295327" cy="435111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5961598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17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dirty="0"/>
          </a:p>
        </p:txBody>
      </p:sp>
      <p:pic>
        <p:nvPicPr>
          <p:cNvPr id="819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1979712" y="836713"/>
            <a:ext cx="4025802" cy="561662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87765300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dirty="0" smtClean="0"/>
              <a:t>Huiswerk</a:t>
            </a:r>
            <a:endParaRPr lang="nl-NL" dirty="0"/>
          </a:p>
        </p:txBody>
      </p:sp>
      <p:sp>
        <p:nvSpPr>
          <p:cNvPr id="3" name="Tijdelijke aanduiding voor inhoud 2"/>
          <p:cNvSpPr>
            <a:spLocks noGrp="1"/>
          </p:cNvSpPr>
          <p:nvPr>
            <p:ph idx="1"/>
          </p:nvPr>
        </p:nvSpPr>
        <p:spPr/>
        <p:txBody>
          <a:bodyPr/>
          <a:lstStyle/>
          <a:p>
            <a:r>
              <a:rPr lang="nl-NL" dirty="0" err="1" smtClean="0"/>
              <a:t>Hfst</a:t>
            </a:r>
            <a:r>
              <a:rPr lang="nl-NL" dirty="0" smtClean="0"/>
              <a:t> 5,4 volgende les af</a:t>
            </a:r>
          </a:p>
          <a:p>
            <a:endParaRPr lang="nl-NL" dirty="0"/>
          </a:p>
          <a:p>
            <a:r>
              <a:rPr lang="nl-NL" dirty="0" smtClean="0"/>
              <a:t>Weten waar welke </a:t>
            </a:r>
            <a:r>
              <a:rPr lang="nl-NL" smtClean="0"/>
              <a:t>scharnieren zitten</a:t>
            </a:r>
            <a:endParaRPr lang="nl-NL"/>
          </a:p>
        </p:txBody>
      </p:sp>
    </p:spTree>
    <p:extLst>
      <p:ext uri="{BB962C8B-B14F-4D97-AF65-F5344CB8AC3E}">
        <p14:creationId xmlns:p14="http://schemas.microsoft.com/office/powerpoint/2010/main" val="1377079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botverbindingen</a:t>
            </a:r>
            <a:endParaRPr lang="nl-NL" dirty="0"/>
          </a:p>
        </p:txBody>
      </p:sp>
      <p:sp>
        <p:nvSpPr>
          <p:cNvPr id="3" name="Tijdelijke aanduiding voor inhoud 2"/>
          <p:cNvSpPr>
            <a:spLocks noGrp="1"/>
          </p:cNvSpPr>
          <p:nvPr>
            <p:ph idx="1"/>
          </p:nvPr>
        </p:nvSpPr>
        <p:spPr/>
        <p:txBody>
          <a:bodyPr/>
          <a:lstStyle/>
          <a:p>
            <a:r>
              <a:rPr lang="nl-NL" dirty="0" smtClean="0"/>
              <a:t>Vergroeid/naden</a:t>
            </a:r>
          </a:p>
          <a:p>
            <a:endParaRPr lang="nl-NL" dirty="0"/>
          </a:p>
          <a:p>
            <a:pPr marL="68580" indent="0">
              <a:buNone/>
            </a:pPr>
            <a:endParaRPr lang="nl-NL" dirty="0"/>
          </a:p>
          <a:p>
            <a:endParaRPr lang="nl-NL" dirty="0" smtClean="0"/>
          </a:p>
          <a:p>
            <a:r>
              <a:rPr lang="nl-NL" dirty="0" smtClean="0"/>
              <a:t>gewricht</a:t>
            </a:r>
            <a:endParaRPr lang="nl-NL" dirty="0"/>
          </a:p>
        </p:txBody>
      </p:sp>
    </p:spTree>
    <p:extLst>
      <p:ext uri="{BB962C8B-B14F-4D97-AF65-F5344CB8AC3E}">
        <p14:creationId xmlns:p14="http://schemas.microsoft.com/office/powerpoint/2010/main" val="40873100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kinderschedel</a:t>
            </a:r>
            <a:endParaRPr lang="nl-NL" dirty="0"/>
          </a:p>
        </p:txBody>
      </p:sp>
      <p:pic>
        <p:nvPicPr>
          <p:cNvPr id="2050"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1115616" y="2852936"/>
            <a:ext cx="6777037" cy="3004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0644957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043608" y="548680"/>
            <a:ext cx="7024744" cy="1143000"/>
          </a:xfrm>
        </p:spPr>
        <p:txBody>
          <a:bodyPr/>
          <a:lstStyle/>
          <a:p>
            <a:r>
              <a:rPr lang="nl-NL" dirty="0" smtClean="0"/>
              <a:t>Schedel volwassen</a:t>
            </a:r>
            <a:endParaRPr lang="nl-NL" dirty="0"/>
          </a:p>
        </p:txBody>
      </p:sp>
      <p:pic>
        <p:nvPicPr>
          <p:cNvPr id="4"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555776" y="1700808"/>
            <a:ext cx="3600400" cy="476453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6619467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gewrichten</a:t>
            </a:r>
            <a:endParaRPr lang="nl-NL" dirty="0"/>
          </a:p>
        </p:txBody>
      </p:sp>
      <p:sp>
        <p:nvSpPr>
          <p:cNvPr id="3" name="Tijdelijke aanduiding voor inhoud 2"/>
          <p:cNvSpPr>
            <a:spLocks noGrp="1"/>
          </p:cNvSpPr>
          <p:nvPr>
            <p:ph idx="1"/>
          </p:nvPr>
        </p:nvSpPr>
        <p:spPr/>
        <p:txBody>
          <a:bodyPr>
            <a:normAutofit fontScale="92500" lnSpcReduction="10000"/>
          </a:bodyPr>
          <a:lstStyle/>
          <a:p>
            <a:r>
              <a:rPr lang="nl-NL" dirty="0" smtClean="0"/>
              <a:t>Kogelgewricht</a:t>
            </a:r>
          </a:p>
          <a:p>
            <a:endParaRPr lang="nl-NL" dirty="0"/>
          </a:p>
          <a:p>
            <a:r>
              <a:rPr lang="nl-NL" dirty="0" smtClean="0"/>
              <a:t>Rolgewricht</a:t>
            </a:r>
          </a:p>
          <a:p>
            <a:endParaRPr lang="nl-NL" dirty="0"/>
          </a:p>
          <a:p>
            <a:r>
              <a:rPr lang="nl-NL" dirty="0" smtClean="0"/>
              <a:t>Scharniergewricht</a:t>
            </a:r>
          </a:p>
          <a:p>
            <a:endParaRPr lang="nl-NL" dirty="0"/>
          </a:p>
          <a:p>
            <a:r>
              <a:rPr lang="nl-NL" dirty="0" smtClean="0"/>
              <a:t>Zadelgewricht</a:t>
            </a:r>
          </a:p>
          <a:p>
            <a:endParaRPr lang="nl-NL" dirty="0"/>
          </a:p>
          <a:p>
            <a:r>
              <a:rPr lang="nl-NL" dirty="0" smtClean="0"/>
              <a:t>draaigewricht</a:t>
            </a:r>
            <a:endParaRPr lang="nl-NL" dirty="0"/>
          </a:p>
        </p:txBody>
      </p:sp>
    </p:spTree>
    <p:extLst>
      <p:ext uri="{BB962C8B-B14F-4D97-AF65-F5344CB8AC3E}">
        <p14:creationId xmlns:p14="http://schemas.microsoft.com/office/powerpoint/2010/main" val="1087419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kogelgewricht</a:t>
            </a:r>
            <a:endParaRPr lang="nl-NL" dirty="0"/>
          </a:p>
        </p:txBody>
      </p:sp>
      <p:pic>
        <p:nvPicPr>
          <p:cNvPr id="3074" name="Picture 2"/>
          <p:cNvPicPr>
            <a:picLocks noGrp="1" noChangeAspect="1" noChangeArrowheads="1"/>
          </p:cNvPicPr>
          <p:nvPr>
            <p:ph idx="1"/>
          </p:nvPr>
        </p:nvPicPr>
        <p:blipFill rotWithShape="1">
          <a:blip r:embed="rId3">
            <a:extLst>
              <a:ext uri="{28A0092B-C50C-407E-A947-70E740481C1C}">
                <a14:useLocalDpi xmlns:a14="http://schemas.microsoft.com/office/drawing/2010/main" val="0"/>
              </a:ext>
            </a:extLst>
          </a:blip>
          <a:srcRect r="7735" b="19451"/>
          <a:stretch/>
        </p:blipFill>
        <p:spPr bwMode="auto">
          <a:xfrm>
            <a:off x="2915816" y="2204864"/>
            <a:ext cx="4389112" cy="383179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999743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0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rolgewricht</a:t>
            </a:r>
            <a:endParaRPr lang="nl-NL" dirty="0"/>
          </a:p>
        </p:txBody>
      </p:sp>
      <p:pic>
        <p:nvPicPr>
          <p:cNvPr id="4098"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3347864" y="2636912"/>
            <a:ext cx="4752528" cy="327352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6065419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09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scharniergewricht</a:t>
            </a:r>
            <a:endParaRPr lang="nl-NL" dirty="0"/>
          </a:p>
        </p:txBody>
      </p:sp>
      <p:pic>
        <p:nvPicPr>
          <p:cNvPr id="5122"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2987824" y="3501008"/>
            <a:ext cx="5360567" cy="231576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85713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1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zadelgewricht</a:t>
            </a:r>
            <a:endParaRPr lang="nl-NL" dirty="0"/>
          </a:p>
        </p:txBody>
      </p:sp>
      <p:pic>
        <p:nvPicPr>
          <p:cNvPr id="6146" name="Picture 2"/>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5652120" y="836712"/>
            <a:ext cx="2647255" cy="54744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34408775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ustin">
  <a:themeElements>
    <a:clrScheme name="Austin">
      <a:dk1>
        <a:sysClr val="windowText" lastClr="000000"/>
      </a:dk1>
      <a:lt1>
        <a:sysClr val="window" lastClr="FFFFFF"/>
      </a:lt1>
      <a:dk2>
        <a:srgbClr val="3E3D2D"/>
      </a:dk2>
      <a:lt2>
        <a:srgbClr val="CAF278"/>
      </a:lt2>
      <a:accent1>
        <a:srgbClr val="94C600"/>
      </a:accent1>
      <a:accent2>
        <a:srgbClr val="71685A"/>
      </a:accent2>
      <a:accent3>
        <a:srgbClr val="FF6700"/>
      </a:accent3>
      <a:accent4>
        <a:srgbClr val="909465"/>
      </a:accent4>
      <a:accent5>
        <a:srgbClr val="956B43"/>
      </a:accent5>
      <a:accent6>
        <a:srgbClr val="FEA022"/>
      </a:accent6>
      <a:hlink>
        <a:srgbClr val="E68200"/>
      </a:hlink>
      <a:folHlink>
        <a:srgbClr val="FFA94A"/>
      </a:folHlink>
    </a:clrScheme>
    <a:fontScheme name="Austin">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ustin">
      <a:fillStyleLst>
        <a:solidFill>
          <a:schemeClr val="phClr"/>
        </a:solidFill>
        <a:gradFill rotWithShape="1">
          <a:gsLst>
            <a:gs pos="0">
              <a:schemeClr val="phClr">
                <a:tint val="20000"/>
                <a:satMod val="180000"/>
                <a:lumMod val="98000"/>
              </a:schemeClr>
            </a:gs>
            <a:gs pos="40000">
              <a:schemeClr val="phClr">
                <a:tint val="30000"/>
                <a:satMod val="260000"/>
                <a:lumMod val="84000"/>
              </a:schemeClr>
            </a:gs>
            <a:gs pos="100000">
              <a:schemeClr val="phClr">
                <a:tint val="100000"/>
                <a:satMod val="110000"/>
                <a:lumMod val="100000"/>
              </a:schemeClr>
            </a:gs>
          </a:gsLst>
          <a:lin ang="5040000" scaled="1"/>
        </a:gradFill>
        <a:gradFill rotWithShape="1">
          <a:gsLst>
            <a:gs pos="0">
              <a:schemeClr val="phClr"/>
            </a:gs>
            <a:gs pos="100000">
              <a:schemeClr val="phClr">
                <a:shade val="75000"/>
                <a:satMod val="120000"/>
                <a:lumMod val="90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outerShdw blurRad="50800" dist="25400" dir="5400000" rotWithShape="0">
              <a:srgbClr val="000000">
                <a:alpha val="28000"/>
              </a:srgbClr>
            </a:outerShdw>
          </a:effectLst>
          <a:scene3d>
            <a:camera prst="orthographicFront">
              <a:rot lat="0" lon="0" rev="0"/>
            </a:camera>
            <a:lightRig rig="threePt" dir="tl">
              <a:rot lat="0" lon="0" rev="20400000"/>
            </a:lightRig>
          </a:scene3d>
          <a:sp3d>
            <a:bevelT w="50800" h="12700" prst="softRound"/>
          </a:sp3d>
        </a:effectStyle>
        <a:effectStyle>
          <a:effectLst>
            <a:outerShdw blurRad="44450" dist="50800" dir="5400000" sx="96000" rotWithShape="0">
              <a:srgbClr val="000000">
                <a:alpha val="34000"/>
              </a:srgbClr>
            </a:outerShdw>
          </a:effectLst>
          <a:scene3d>
            <a:camera prst="orthographicFront">
              <a:rot lat="0" lon="0" rev="0"/>
            </a:camera>
            <a:lightRig rig="threePt" dir="tl">
              <a:rot lat="0" lon="0" rev="20400000"/>
            </a:lightRig>
          </a:scene3d>
          <a:sp3d contourW="15875" prstMaterial="metal">
            <a:bevelT w="101600" h="25400" prst="softRound"/>
            <a:contourClr>
              <a:schemeClr val="phClr">
                <a:shade val="30000"/>
              </a:schemeClr>
            </a:contourClr>
          </a:sp3d>
        </a:effectStyle>
      </a:effectStyleLst>
      <a:bgFillStyleLst>
        <a:solidFill>
          <a:schemeClr val="phClr"/>
        </a:solidFill>
        <a:gradFill rotWithShape="1">
          <a:gsLst>
            <a:gs pos="0">
              <a:schemeClr val="phClr">
                <a:shade val="94000"/>
                <a:satMod val="114000"/>
                <a:lumMod val="96000"/>
              </a:schemeClr>
            </a:gs>
            <a:gs pos="62000">
              <a:schemeClr val="phClr">
                <a:tint val="92000"/>
                <a:shade val="66000"/>
                <a:satMod val="110000"/>
                <a:lumMod val="80000"/>
              </a:schemeClr>
            </a:gs>
            <a:gs pos="100000">
              <a:schemeClr val="phClr">
                <a:tint val="89000"/>
                <a:shade val="62000"/>
                <a:satMod val="110000"/>
                <a:lumMod val="72000"/>
              </a:schemeClr>
            </a:gs>
          </a:gsLst>
          <a:lin ang="5400000" scaled="0"/>
        </a:gradFill>
        <a:blipFill rotWithShape="1">
          <a:blip xmlns:r="http://schemas.openxmlformats.org/officeDocument/2006/relationships" r:embed="rId1">
            <a:duotone>
              <a:schemeClr val="phClr">
                <a:tint val="80000"/>
                <a:shade val="58000"/>
              </a:schemeClr>
              <a:schemeClr val="phClr">
                <a:tint val="73000"/>
                <a:shade val="68000"/>
                <a:satMod val="15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Austin</Template>
  <TotalTime>94</TotalTime>
  <Words>231</Words>
  <Application>Microsoft Office PowerPoint</Application>
  <PresentationFormat>Diavoorstelling (4:3)</PresentationFormat>
  <Paragraphs>43</Paragraphs>
  <Slides>12</Slides>
  <Notes>8</Notes>
  <HiddenSlides>0</HiddenSlides>
  <MMClips>0</MMClips>
  <ScaleCrop>false</ScaleCrop>
  <HeadingPairs>
    <vt:vector size="4" baseType="variant">
      <vt:variant>
        <vt:lpstr>Thema</vt:lpstr>
      </vt:variant>
      <vt:variant>
        <vt:i4>1</vt:i4>
      </vt:variant>
      <vt:variant>
        <vt:lpstr>Diatitels</vt:lpstr>
      </vt:variant>
      <vt:variant>
        <vt:i4>12</vt:i4>
      </vt:variant>
    </vt:vector>
  </HeadingPairs>
  <TitlesOfParts>
    <vt:vector size="13" baseType="lpstr">
      <vt:lpstr>Austin</vt:lpstr>
      <vt:lpstr>PowerPoint-presentatie</vt:lpstr>
      <vt:lpstr>botverbindingen</vt:lpstr>
      <vt:lpstr>kinderschedel</vt:lpstr>
      <vt:lpstr>Schedel volwassen</vt:lpstr>
      <vt:lpstr>gewrichten</vt:lpstr>
      <vt:lpstr>kogelgewricht</vt:lpstr>
      <vt:lpstr>rolgewricht</vt:lpstr>
      <vt:lpstr>scharniergewricht</vt:lpstr>
      <vt:lpstr>zadelgewricht</vt:lpstr>
      <vt:lpstr>draaigewricht</vt:lpstr>
      <vt:lpstr>PowerPoint-presentatie</vt:lpstr>
      <vt:lpstr>Huiswerk</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Beheerder</dc:creator>
  <cp:lastModifiedBy>Beheerder</cp:lastModifiedBy>
  <cp:revision>6</cp:revision>
  <dcterms:created xsi:type="dcterms:W3CDTF">2017-02-02T10:01:09Z</dcterms:created>
  <dcterms:modified xsi:type="dcterms:W3CDTF">2017-02-02T13:27:35Z</dcterms:modified>
</cp:coreProperties>
</file>